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3"/>
  </p:notesMasterIdLst>
  <p:sldIdLst>
    <p:sldId id="326" r:id="rId2"/>
    <p:sldId id="336" r:id="rId3"/>
    <p:sldId id="325" r:id="rId4"/>
    <p:sldId id="324" r:id="rId5"/>
    <p:sldId id="327" r:id="rId6"/>
    <p:sldId id="257" r:id="rId7"/>
    <p:sldId id="259" r:id="rId8"/>
    <p:sldId id="1556" r:id="rId9"/>
    <p:sldId id="263" r:id="rId10"/>
    <p:sldId id="264" r:id="rId11"/>
    <p:sldId id="323" r:id="rId12"/>
    <p:sldId id="655" r:id="rId13"/>
    <p:sldId id="1658" r:id="rId14"/>
    <p:sldId id="1571" r:id="rId15"/>
    <p:sldId id="1688" r:id="rId16"/>
    <p:sldId id="330" r:id="rId17"/>
    <p:sldId id="333" r:id="rId18"/>
    <p:sldId id="332" r:id="rId19"/>
    <p:sldId id="329" r:id="rId20"/>
    <p:sldId id="328" r:id="rId21"/>
    <p:sldId id="176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78" roundtripDataSignature="AMtx7mi25nHBKBod+3T2jdVDX/n+ZN2T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F18B8-B044-D944-4F7C-DED592640C07}" v="1" dt="2023-06-18T22:26:37.027"/>
    <p1510:client id="{26FF61E4-E312-F02C-D64F-EAE71B1925FC}" v="403" dt="2023-06-18T14:53:49.216"/>
    <p1510:client id="{6C63FDB4-0AC5-B913-6E77-D6C33B19EB5D}" v="31" dt="2023-06-18T15:51:56.318"/>
    <p1510:client id="{A10AA73D-6D2C-4482-E16F-931041F6FF55}" v="30" dt="2023-06-18T15:30:42.249"/>
    <p1510:client id="{A6A54545-3E1B-F9F2-3083-C596F3113B40}" v="1" dt="2023-06-18T22:23:38.206"/>
    <p1510:client id="{C0C57A18-EACC-2541-B9FA-E157A507713D}" v="1222" dt="2023-06-18T22:24:31.113"/>
  </p1510:revLst>
</p1510:revInfo>
</file>

<file path=ppt/tableStyles.xml><?xml version="1.0" encoding="utf-8"?>
<a:tblStyleLst xmlns:a="http://schemas.openxmlformats.org/drawingml/2006/main" def="{0764DD6D-918F-46CD-A17D-AEBB4C7A8090}">
  <a:tblStyle styleId="{0764DD6D-918F-46CD-A17D-AEBB4C7A80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guo Xia, Prof." userId="S::jianguo.xia@mcgill.ca::19338e65-3a08-476e-a9e6-78c2d80404a1" providerId="AD" clId="Web-{A10AA73D-6D2C-4482-E16F-931041F6FF55}"/>
    <pc:docChg chg="modSld">
      <pc:chgData name="Jianguo Xia, Prof." userId="S::jianguo.xia@mcgill.ca::19338e65-3a08-476e-a9e6-78c2d80404a1" providerId="AD" clId="Web-{A10AA73D-6D2C-4482-E16F-931041F6FF55}" dt="2023-06-18T15:30:38.436" v="2" actId="14100"/>
      <pc:docMkLst>
        <pc:docMk/>
      </pc:docMkLst>
      <pc:sldChg chg="modSp">
        <pc:chgData name="Jianguo Xia, Prof." userId="S::jianguo.xia@mcgill.ca::19338e65-3a08-476e-a9e6-78c2d80404a1" providerId="AD" clId="Web-{A10AA73D-6D2C-4482-E16F-931041F6FF55}" dt="2023-06-18T15:30:38.436" v="2" actId="14100"/>
        <pc:sldMkLst>
          <pc:docMk/>
          <pc:sldMk cId="3385223165" sldId="324"/>
        </pc:sldMkLst>
        <pc:spChg chg="mod">
          <ac:chgData name="Jianguo Xia, Prof." userId="S::jianguo.xia@mcgill.ca::19338e65-3a08-476e-a9e6-78c2d80404a1" providerId="AD" clId="Web-{A10AA73D-6D2C-4482-E16F-931041F6FF55}" dt="2023-06-18T15:30:33.624" v="1"/>
          <ac:spMkLst>
            <pc:docMk/>
            <pc:sldMk cId="3385223165" sldId="324"/>
            <ac:spMk id="2" creationId="{D771AA2A-7A28-8ADD-71CF-C9B6102DF3E8}"/>
          </ac:spMkLst>
        </pc:spChg>
        <pc:spChg chg="mod">
          <ac:chgData name="Jianguo Xia, Prof." userId="S::jianguo.xia@mcgill.ca::19338e65-3a08-476e-a9e6-78c2d80404a1" providerId="AD" clId="Web-{A10AA73D-6D2C-4482-E16F-931041F6FF55}" dt="2023-06-18T15:30:38.436" v="2" actId="14100"/>
          <ac:spMkLst>
            <pc:docMk/>
            <pc:sldMk cId="3385223165" sldId="324"/>
            <ac:spMk id="8" creationId="{463FB208-E662-C353-8C6D-FC39A79758F7}"/>
          </ac:spMkLst>
        </pc:spChg>
      </pc:sldChg>
    </pc:docChg>
  </pc:docChgLst>
  <pc:docChgLst>
    <pc:chgData name="Jianguo Xia, Prof." userId="19338e65-3a08-476e-a9e6-78c2d80404a1" providerId="ADAL" clId="{C0C57A18-EACC-2541-B9FA-E157A507713D}"/>
    <pc:docChg chg="undo custSel addSld delSld modSld sldOrd">
      <pc:chgData name="Jianguo Xia, Prof." userId="19338e65-3a08-476e-a9e6-78c2d80404a1" providerId="ADAL" clId="{C0C57A18-EACC-2541-B9FA-E157A507713D}" dt="2023-06-18T22:24:31.113" v="1326" actId="2696"/>
      <pc:docMkLst>
        <pc:docMk/>
      </pc:docMkLst>
      <pc:sldChg chg="ord">
        <pc:chgData name="Jianguo Xia, Prof." userId="19338e65-3a08-476e-a9e6-78c2d80404a1" providerId="ADAL" clId="{C0C57A18-EACC-2541-B9FA-E157A507713D}" dt="2023-06-18T16:24:54.343" v="305" actId="20578"/>
        <pc:sldMkLst>
          <pc:docMk/>
          <pc:sldMk cId="0" sldId="257"/>
        </pc:sldMkLst>
      </pc:sldChg>
      <pc:sldChg chg="modSp mod ord">
        <pc:chgData name="Jianguo Xia, Prof." userId="19338e65-3a08-476e-a9e6-78c2d80404a1" providerId="ADAL" clId="{C0C57A18-EACC-2541-B9FA-E157A507713D}" dt="2023-06-18T19:39:26.297" v="726" actId="20577"/>
        <pc:sldMkLst>
          <pc:docMk/>
          <pc:sldMk cId="0" sldId="259"/>
        </pc:sldMkLst>
        <pc:spChg chg="mod">
          <ac:chgData name="Jianguo Xia, Prof." userId="19338e65-3a08-476e-a9e6-78c2d80404a1" providerId="ADAL" clId="{C0C57A18-EACC-2541-B9FA-E157A507713D}" dt="2023-06-18T19:39:26.297" v="726" actId="20577"/>
          <ac:spMkLst>
            <pc:docMk/>
            <pc:sldMk cId="0" sldId="259"/>
            <ac:spMk id="165" creationId="{00000000-0000-0000-0000-000000000000}"/>
          </ac:spMkLst>
        </pc:spChg>
      </pc:sldChg>
      <pc:sldChg chg="modSp mod ord">
        <pc:chgData name="Jianguo Xia, Prof." userId="19338e65-3a08-476e-a9e6-78c2d80404a1" providerId="ADAL" clId="{C0C57A18-EACC-2541-B9FA-E157A507713D}" dt="2023-06-18T16:25:27.600" v="314" actId="14100"/>
        <pc:sldMkLst>
          <pc:docMk/>
          <pc:sldMk cId="0" sldId="263"/>
        </pc:sldMkLst>
        <pc:spChg chg="mod">
          <ac:chgData name="Jianguo Xia, Prof." userId="19338e65-3a08-476e-a9e6-78c2d80404a1" providerId="ADAL" clId="{C0C57A18-EACC-2541-B9FA-E157A507713D}" dt="2023-06-18T16:25:27.600" v="314" actId="14100"/>
          <ac:spMkLst>
            <pc:docMk/>
            <pc:sldMk cId="0" sldId="263"/>
            <ac:spMk id="238" creationId="{00000000-0000-0000-0000-000000000000}"/>
          </ac:spMkLst>
        </pc:spChg>
      </pc:sldChg>
      <pc:sldChg chg="modSp mod ord">
        <pc:chgData name="Jianguo Xia, Prof." userId="19338e65-3a08-476e-a9e6-78c2d80404a1" providerId="ADAL" clId="{C0C57A18-EACC-2541-B9FA-E157A507713D}" dt="2023-06-18T19:40:10.584" v="728" actId="20577"/>
        <pc:sldMkLst>
          <pc:docMk/>
          <pc:sldMk cId="0" sldId="264"/>
        </pc:sldMkLst>
        <pc:spChg chg="mod">
          <ac:chgData name="Jianguo Xia, Prof." userId="19338e65-3a08-476e-a9e6-78c2d80404a1" providerId="ADAL" clId="{C0C57A18-EACC-2541-B9FA-E157A507713D}" dt="2023-06-18T16:26:01.041" v="316" actId="14100"/>
          <ac:spMkLst>
            <pc:docMk/>
            <pc:sldMk cId="0" sldId="264"/>
            <ac:spMk id="273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40:10.584" v="728" actId="20577"/>
          <ac:spMkLst>
            <pc:docMk/>
            <pc:sldMk cId="0" sldId="264"/>
            <ac:spMk id="281" creationId="{00000000-0000-0000-0000-000000000000}"/>
          </ac:spMkLst>
        </pc:spChg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65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66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67"/>
        </pc:sldMkLst>
      </pc:sldChg>
      <pc:sldChg chg="modSp add del mod ord modShow">
        <pc:chgData name="Jianguo Xia, Prof." userId="19338e65-3a08-476e-a9e6-78c2d80404a1" providerId="ADAL" clId="{C0C57A18-EACC-2541-B9FA-E157A507713D}" dt="2023-06-18T22:24:31.113" v="1326" actId="2696"/>
        <pc:sldMkLst>
          <pc:docMk/>
          <pc:sldMk cId="0" sldId="268"/>
        </pc:sldMkLst>
        <pc:spChg chg="mod">
          <ac:chgData name="Jianguo Xia, Prof." userId="19338e65-3a08-476e-a9e6-78c2d80404a1" providerId="ADAL" clId="{C0C57A18-EACC-2541-B9FA-E157A507713D}" dt="2023-06-18T17:01:41.018" v="530" actId="207"/>
          <ac:spMkLst>
            <pc:docMk/>
            <pc:sldMk cId="0" sldId="268"/>
            <ac:spMk id="5" creationId="{3DD64CB9-6337-271D-F7A2-7C4DF3F75717}"/>
          </ac:spMkLst>
        </pc:spChg>
        <pc:spChg chg="mod">
          <ac:chgData name="Jianguo Xia, Prof." userId="19338e65-3a08-476e-a9e6-78c2d80404a1" providerId="ADAL" clId="{C0C57A18-EACC-2541-B9FA-E157A507713D}" dt="2023-06-18T19:53:23.302" v="1059" actId="1076"/>
          <ac:spMkLst>
            <pc:docMk/>
            <pc:sldMk cId="0" sldId="268"/>
            <ac:spMk id="303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7:02:11.823" v="542" actId="20577"/>
          <ac:spMkLst>
            <pc:docMk/>
            <pc:sldMk cId="0" sldId="268"/>
            <ac:spMk id="337" creationId="{00000000-0000-0000-0000-000000000000}"/>
          </ac:spMkLst>
        </pc:spChg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69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70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71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72"/>
        </pc:sldMkLst>
      </pc:sldChg>
      <pc:sldChg chg="delSp modSp add del mod ord modShow">
        <pc:chgData name="Jianguo Xia, Prof." userId="19338e65-3a08-476e-a9e6-78c2d80404a1" providerId="ADAL" clId="{C0C57A18-EACC-2541-B9FA-E157A507713D}" dt="2023-06-18T22:24:31.113" v="1326" actId="2696"/>
        <pc:sldMkLst>
          <pc:docMk/>
          <pc:sldMk cId="0" sldId="273"/>
        </pc:sldMkLst>
        <pc:spChg chg="del">
          <ac:chgData name="Jianguo Xia, Prof." userId="19338e65-3a08-476e-a9e6-78c2d80404a1" providerId="ADAL" clId="{C0C57A18-EACC-2541-B9FA-E157A507713D}" dt="2023-06-18T17:08:06.607" v="596" actId="478"/>
          <ac:spMkLst>
            <pc:docMk/>
            <pc:sldMk cId="0" sldId="273"/>
            <ac:spMk id="2" creationId="{40E0A8F8-3A2D-B732-7BD2-43952F988444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14" creationId="{3220EF4D-90EB-620E-4FA4-3BF189054FAC}"/>
          </ac:spMkLst>
        </pc:spChg>
        <pc:spChg chg="mod">
          <ac:chgData name="Jianguo Xia, Prof." userId="19338e65-3a08-476e-a9e6-78c2d80404a1" providerId="ADAL" clId="{C0C57A18-EACC-2541-B9FA-E157A507713D}" dt="2023-06-18T19:53:33.633" v="1062" actId="14100"/>
          <ac:spMkLst>
            <pc:docMk/>
            <pc:sldMk cId="0" sldId="273"/>
            <ac:spMk id="377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15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18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19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20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23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24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26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30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31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32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53:40.149" v="1072" actId="1036"/>
          <ac:spMkLst>
            <pc:docMk/>
            <pc:sldMk cId="0" sldId="273"/>
            <ac:spMk id="435" creationId="{00000000-0000-0000-0000-000000000000}"/>
          </ac:spMkLst>
        </pc:spChg>
        <pc:picChg chg="mod">
          <ac:chgData name="Jianguo Xia, Prof." userId="19338e65-3a08-476e-a9e6-78c2d80404a1" providerId="ADAL" clId="{C0C57A18-EACC-2541-B9FA-E157A507713D}" dt="2023-06-18T19:53:40.149" v="1072" actId="1036"/>
          <ac:picMkLst>
            <pc:docMk/>
            <pc:sldMk cId="0" sldId="273"/>
            <ac:picMk id="416" creationId="{00000000-0000-0000-0000-000000000000}"/>
          </ac:picMkLst>
        </pc:picChg>
        <pc:picChg chg="mod">
          <ac:chgData name="Jianguo Xia, Prof." userId="19338e65-3a08-476e-a9e6-78c2d80404a1" providerId="ADAL" clId="{C0C57A18-EACC-2541-B9FA-E157A507713D}" dt="2023-06-18T19:53:40.149" v="1072" actId="1036"/>
          <ac:picMkLst>
            <pc:docMk/>
            <pc:sldMk cId="0" sldId="273"/>
            <ac:picMk id="417" creationId="{00000000-0000-0000-0000-000000000000}"/>
          </ac:picMkLst>
        </pc:picChg>
        <pc:picChg chg="mod">
          <ac:chgData name="Jianguo Xia, Prof." userId="19338e65-3a08-476e-a9e6-78c2d80404a1" providerId="ADAL" clId="{C0C57A18-EACC-2541-B9FA-E157A507713D}" dt="2023-06-18T19:53:40.149" v="1072" actId="1036"/>
          <ac:picMkLst>
            <pc:docMk/>
            <pc:sldMk cId="0" sldId="273"/>
            <ac:picMk id="421" creationId="{00000000-0000-0000-0000-000000000000}"/>
          </ac:picMkLst>
        </pc:picChg>
        <pc:picChg chg="mod">
          <ac:chgData name="Jianguo Xia, Prof." userId="19338e65-3a08-476e-a9e6-78c2d80404a1" providerId="ADAL" clId="{C0C57A18-EACC-2541-B9FA-E157A507713D}" dt="2023-06-18T19:53:40.149" v="1072" actId="1036"/>
          <ac:picMkLst>
            <pc:docMk/>
            <pc:sldMk cId="0" sldId="273"/>
            <ac:picMk id="422" creationId="{00000000-0000-0000-0000-000000000000}"/>
          </ac:picMkLst>
        </pc:picChg>
        <pc:picChg chg="mod">
          <ac:chgData name="Jianguo Xia, Prof." userId="19338e65-3a08-476e-a9e6-78c2d80404a1" providerId="ADAL" clId="{C0C57A18-EACC-2541-B9FA-E157A507713D}" dt="2023-06-18T19:53:40.149" v="1072" actId="1036"/>
          <ac:picMkLst>
            <pc:docMk/>
            <pc:sldMk cId="0" sldId="273"/>
            <ac:picMk id="425" creationId="{00000000-0000-0000-0000-000000000000}"/>
          </ac:picMkLst>
        </pc:picChg>
        <pc:picChg chg="del">
          <ac:chgData name="Jianguo Xia, Prof." userId="19338e65-3a08-476e-a9e6-78c2d80404a1" providerId="ADAL" clId="{C0C57A18-EACC-2541-B9FA-E157A507713D}" dt="2023-06-18T17:08:03.621" v="595" actId="478"/>
          <ac:picMkLst>
            <pc:docMk/>
            <pc:sldMk cId="0" sldId="273"/>
            <ac:picMk id="9218" creationId="{A826D957-ACCA-6E43-78F0-6FE48E20E174}"/>
          </ac:picMkLst>
        </pc:picChg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74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75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76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77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78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79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0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1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2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3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4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5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6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7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8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89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90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91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92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93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94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96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97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98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299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01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03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04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05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06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07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08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09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10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11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12"/>
        </pc:sldMkLst>
      </pc:sldChg>
      <pc:sldChg chg="del mod modShow">
        <pc:chgData name="Jianguo Xia, Prof." userId="19338e65-3a08-476e-a9e6-78c2d80404a1" providerId="ADAL" clId="{C0C57A18-EACC-2541-B9FA-E157A507713D}" dt="2023-06-18T16:36:52.816" v="319" actId="2696"/>
        <pc:sldMkLst>
          <pc:docMk/>
          <pc:sldMk cId="0" sldId="322"/>
        </pc:sldMkLst>
      </pc:sldChg>
      <pc:sldChg chg="addSp modSp mod">
        <pc:chgData name="Jianguo Xia, Prof." userId="19338e65-3a08-476e-a9e6-78c2d80404a1" providerId="ADAL" clId="{C0C57A18-EACC-2541-B9FA-E157A507713D}" dt="2023-06-18T19:41:32.734" v="817" actId="1035"/>
        <pc:sldMkLst>
          <pc:docMk/>
          <pc:sldMk cId="0" sldId="323"/>
        </pc:sldMkLst>
        <pc:spChg chg="add mod">
          <ac:chgData name="Jianguo Xia, Prof." userId="19338e65-3a08-476e-a9e6-78c2d80404a1" providerId="ADAL" clId="{C0C57A18-EACC-2541-B9FA-E157A507713D}" dt="2023-06-18T19:41:27.957" v="812" actId="1036"/>
          <ac:spMkLst>
            <pc:docMk/>
            <pc:sldMk cId="0" sldId="323"/>
            <ac:spMk id="2" creationId="{F4EE957A-CCC9-3F4D-6AD5-A5C23DC4A763}"/>
          </ac:spMkLst>
        </pc:spChg>
        <pc:spChg chg="mod">
          <ac:chgData name="Jianguo Xia, Prof." userId="19338e65-3a08-476e-a9e6-78c2d80404a1" providerId="ADAL" clId="{C0C57A18-EACC-2541-B9FA-E157A507713D}" dt="2023-06-18T19:41:32.734" v="817" actId="1035"/>
          <ac:spMkLst>
            <pc:docMk/>
            <pc:sldMk cId="0" sldId="323"/>
            <ac:spMk id="921" creationId="{00000000-0000-0000-0000-000000000000}"/>
          </ac:spMkLst>
        </pc:spChg>
        <pc:grpChg chg="mod">
          <ac:chgData name="Jianguo Xia, Prof." userId="19338e65-3a08-476e-a9e6-78c2d80404a1" providerId="ADAL" clId="{C0C57A18-EACC-2541-B9FA-E157A507713D}" dt="2023-06-18T19:40:30.126" v="734" actId="1035"/>
          <ac:grpSpMkLst>
            <pc:docMk/>
            <pc:sldMk cId="0" sldId="323"/>
            <ac:grpSpMk id="923" creationId="{00000000-0000-0000-0000-000000000000}"/>
          </ac:grpSpMkLst>
        </pc:grpChg>
      </pc:sldChg>
      <pc:sldChg chg="modSp mod ord">
        <pc:chgData name="Jianguo Xia, Prof." userId="19338e65-3a08-476e-a9e6-78c2d80404a1" providerId="ADAL" clId="{C0C57A18-EACC-2541-B9FA-E157A507713D}" dt="2023-06-18T19:37:51.444" v="717" actId="20577"/>
        <pc:sldMkLst>
          <pc:docMk/>
          <pc:sldMk cId="3385223165" sldId="324"/>
        </pc:sldMkLst>
        <pc:spChg chg="mod">
          <ac:chgData name="Jianguo Xia, Prof." userId="19338e65-3a08-476e-a9e6-78c2d80404a1" providerId="ADAL" clId="{C0C57A18-EACC-2541-B9FA-E157A507713D}" dt="2023-06-18T19:37:51.444" v="717" actId="20577"/>
          <ac:spMkLst>
            <pc:docMk/>
            <pc:sldMk cId="3385223165" sldId="324"/>
            <ac:spMk id="8" creationId="{463FB208-E662-C353-8C6D-FC39A79758F7}"/>
          </ac:spMkLst>
        </pc:spChg>
      </pc:sldChg>
      <pc:sldChg chg="addSp delSp modSp mod modAnim">
        <pc:chgData name="Jianguo Xia, Prof." userId="19338e65-3a08-476e-a9e6-78c2d80404a1" providerId="ADAL" clId="{C0C57A18-EACC-2541-B9FA-E157A507713D}" dt="2023-06-18T19:36:58.051" v="707" actId="1035"/>
        <pc:sldMkLst>
          <pc:docMk/>
          <pc:sldMk cId="885588325" sldId="326"/>
        </pc:sldMkLst>
        <pc:spChg chg="mod">
          <ac:chgData name="Jianguo Xia, Prof." userId="19338e65-3a08-476e-a9e6-78c2d80404a1" providerId="ADAL" clId="{C0C57A18-EACC-2541-B9FA-E157A507713D}" dt="2023-06-18T19:36:42.235" v="698" actId="1076"/>
          <ac:spMkLst>
            <pc:docMk/>
            <pc:sldMk cId="885588325" sldId="326"/>
            <ac:spMk id="122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36:54.076" v="701" actId="1076"/>
          <ac:spMkLst>
            <pc:docMk/>
            <pc:sldMk cId="885588325" sldId="326"/>
            <ac:spMk id="123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36:58.051" v="707" actId="1035"/>
          <ac:spMkLst>
            <pc:docMk/>
            <pc:sldMk cId="885588325" sldId="326"/>
            <ac:spMk id="124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9:36:45.760" v="699" actId="1076"/>
          <ac:spMkLst>
            <pc:docMk/>
            <pc:sldMk cId="885588325" sldId="326"/>
            <ac:spMk id="125" creationId="{00000000-0000-0000-0000-000000000000}"/>
          </ac:spMkLst>
        </pc:spChg>
        <pc:spChg chg="del">
          <ac:chgData name="Jianguo Xia, Prof." userId="19338e65-3a08-476e-a9e6-78c2d80404a1" providerId="ADAL" clId="{C0C57A18-EACC-2541-B9FA-E157A507713D}" dt="2023-06-18T19:36:16.118" v="682" actId="478"/>
          <ac:spMkLst>
            <pc:docMk/>
            <pc:sldMk cId="885588325" sldId="326"/>
            <ac:spMk id="126" creationId="{00000000-0000-0000-0000-000000000000}"/>
          </ac:spMkLst>
        </pc:spChg>
        <pc:picChg chg="add mod">
          <ac:chgData name="Jianguo Xia, Prof." userId="19338e65-3a08-476e-a9e6-78c2d80404a1" providerId="ADAL" clId="{C0C57A18-EACC-2541-B9FA-E157A507713D}" dt="2023-06-18T19:36:23.216" v="683" actId="1076"/>
          <ac:picMkLst>
            <pc:docMk/>
            <pc:sldMk cId="885588325" sldId="326"/>
            <ac:picMk id="2" creationId="{0086B904-A0E2-C607-1AF9-2870D96B7BCC}"/>
          </ac:picMkLst>
        </pc:picChg>
        <pc:picChg chg="mod modCrop">
          <ac:chgData name="Jianguo Xia, Prof." userId="19338e65-3a08-476e-a9e6-78c2d80404a1" providerId="ADAL" clId="{C0C57A18-EACC-2541-B9FA-E157A507713D}" dt="2023-06-18T15:43:37.356" v="6" actId="14100"/>
          <ac:picMkLst>
            <pc:docMk/>
            <pc:sldMk cId="885588325" sldId="326"/>
            <ac:picMk id="7" creationId="{96109772-68D3-8BA5-F4DE-C83A9B7F9789}"/>
          </ac:picMkLst>
        </pc:picChg>
        <pc:picChg chg="mod">
          <ac:chgData name="Jianguo Xia, Prof." userId="19338e65-3a08-476e-a9e6-78c2d80404a1" providerId="ADAL" clId="{C0C57A18-EACC-2541-B9FA-E157A507713D}" dt="2023-06-18T16:23:39.268" v="302" actId="14100"/>
          <ac:picMkLst>
            <pc:docMk/>
            <pc:sldMk cId="885588325" sldId="326"/>
            <ac:picMk id="8" creationId="{1584C501-65D3-7568-A20E-BECB3C9F4198}"/>
          </ac:picMkLst>
        </pc:picChg>
      </pc:sldChg>
      <pc:sldChg chg="modSp mod ord">
        <pc:chgData name="Jianguo Xia, Prof." userId="19338e65-3a08-476e-a9e6-78c2d80404a1" providerId="ADAL" clId="{C0C57A18-EACC-2541-B9FA-E157A507713D}" dt="2023-06-18T16:24:50.430" v="304" actId="20578"/>
        <pc:sldMkLst>
          <pc:docMk/>
          <pc:sldMk cId="254103929" sldId="327"/>
        </pc:sldMkLst>
        <pc:spChg chg="mod">
          <ac:chgData name="Jianguo Xia, Prof." userId="19338e65-3a08-476e-a9e6-78c2d80404a1" providerId="ADAL" clId="{C0C57A18-EACC-2541-B9FA-E157A507713D}" dt="2023-06-18T15:51:40.598" v="133" actId="1076"/>
          <ac:spMkLst>
            <pc:docMk/>
            <pc:sldMk cId="254103929" sldId="327"/>
            <ac:spMk id="2" creationId="{DFDD87DB-B22E-587C-A790-99A114C8EBA3}"/>
          </ac:spMkLst>
        </pc:spChg>
      </pc:sldChg>
      <pc:sldChg chg="modSp mod">
        <pc:chgData name="Jianguo Xia, Prof." userId="19338e65-3a08-476e-a9e6-78c2d80404a1" providerId="ADAL" clId="{C0C57A18-EACC-2541-B9FA-E157A507713D}" dt="2023-06-18T19:45:43.991" v="888" actId="1076"/>
        <pc:sldMkLst>
          <pc:docMk/>
          <pc:sldMk cId="644350680" sldId="328"/>
        </pc:sldMkLst>
        <pc:spChg chg="mod">
          <ac:chgData name="Jianguo Xia, Prof." userId="19338e65-3a08-476e-a9e6-78c2d80404a1" providerId="ADAL" clId="{C0C57A18-EACC-2541-B9FA-E157A507713D}" dt="2023-06-18T19:45:43.991" v="888" actId="1076"/>
          <ac:spMkLst>
            <pc:docMk/>
            <pc:sldMk cId="644350680" sldId="328"/>
            <ac:spMk id="11" creationId="{07A43B2C-EE6D-D05C-B50E-1D6A6C31F941}"/>
          </ac:spMkLst>
        </pc:spChg>
        <pc:spChg chg="mod">
          <ac:chgData name="Jianguo Xia, Prof." userId="19338e65-3a08-476e-a9e6-78c2d80404a1" providerId="ADAL" clId="{C0C57A18-EACC-2541-B9FA-E157A507713D}" dt="2023-06-18T16:56:43.685" v="489" actId="20577"/>
          <ac:spMkLst>
            <pc:docMk/>
            <pc:sldMk cId="644350680" sldId="328"/>
            <ac:spMk id="12" creationId="{21F120A5-192B-84AC-E4FD-A5295CD66215}"/>
          </ac:spMkLst>
        </pc:spChg>
      </pc:sldChg>
      <pc:sldChg chg="modSp mod">
        <pc:chgData name="Jianguo Xia, Prof." userId="19338e65-3a08-476e-a9e6-78c2d80404a1" providerId="ADAL" clId="{C0C57A18-EACC-2541-B9FA-E157A507713D}" dt="2023-06-18T19:44:59.199" v="870" actId="20577"/>
        <pc:sldMkLst>
          <pc:docMk/>
          <pc:sldMk cId="649118481" sldId="329"/>
        </pc:sldMkLst>
        <pc:spChg chg="mod">
          <ac:chgData name="Jianguo Xia, Prof." userId="19338e65-3a08-476e-a9e6-78c2d80404a1" providerId="ADAL" clId="{C0C57A18-EACC-2541-B9FA-E157A507713D}" dt="2023-06-18T19:44:59.199" v="870" actId="20577"/>
          <ac:spMkLst>
            <pc:docMk/>
            <pc:sldMk cId="649118481" sldId="329"/>
            <ac:spMk id="3" creationId="{A0547E10-7B83-DC72-A345-557274F11427}"/>
          </ac:spMkLst>
        </pc:spChg>
      </pc:sldChg>
      <pc:sldChg chg="modSp mod">
        <pc:chgData name="Jianguo Xia, Prof." userId="19338e65-3a08-476e-a9e6-78c2d80404a1" providerId="ADAL" clId="{C0C57A18-EACC-2541-B9FA-E157A507713D}" dt="2023-06-18T19:44:48.414" v="866" actId="255"/>
        <pc:sldMkLst>
          <pc:docMk/>
          <pc:sldMk cId="2413088469" sldId="332"/>
        </pc:sldMkLst>
        <pc:spChg chg="mod">
          <ac:chgData name="Jianguo Xia, Prof." userId="19338e65-3a08-476e-a9e6-78c2d80404a1" providerId="ADAL" clId="{C0C57A18-EACC-2541-B9FA-E157A507713D}" dt="2023-06-18T19:44:48.414" v="866" actId="255"/>
          <ac:spMkLst>
            <pc:docMk/>
            <pc:sldMk cId="2413088469" sldId="332"/>
            <ac:spMk id="2" creationId="{2F41DCFE-3A39-D695-2BFD-024EEA02204E}"/>
          </ac:spMkLst>
        </pc:spChg>
        <pc:spChg chg="mod">
          <ac:chgData name="Jianguo Xia, Prof." userId="19338e65-3a08-476e-a9e6-78c2d80404a1" providerId="ADAL" clId="{C0C57A18-EACC-2541-B9FA-E157A507713D}" dt="2023-06-18T19:44:41.259" v="865" actId="1076"/>
          <ac:spMkLst>
            <pc:docMk/>
            <pc:sldMk cId="2413088469" sldId="332"/>
            <ac:spMk id="3" creationId="{E39BB918-DC85-BBBE-D136-7C6241921A05}"/>
          </ac:spMkLst>
        </pc:spChg>
      </pc:sldChg>
      <pc:sldChg chg="modSp mod">
        <pc:chgData name="Jianguo Xia, Prof." userId="19338e65-3a08-476e-a9e6-78c2d80404a1" providerId="ADAL" clId="{C0C57A18-EACC-2541-B9FA-E157A507713D}" dt="2023-06-18T19:44:24.001" v="863" actId="20577"/>
        <pc:sldMkLst>
          <pc:docMk/>
          <pc:sldMk cId="12671328" sldId="333"/>
        </pc:sldMkLst>
        <pc:spChg chg="mod">
          <ac:chgData name="Jianguo Xia, Prof." userId="19338e65-3a08-476e-a9e6-78c2d80404a1" providerId="ADAL" clId="{C0C57A18-EACC-2541-B9FA-E157A507713D}" dt="2023-06-18T17:04:03.555" v="584" actId="255"/>
          <ac:spMkLst>
            <pc:docMk/>
            <pc:sldMk cId="12671328" sldId="333"/>
            <ac:spMk id="5" creationId="{1215DE18-D331-6D16-91A2-3475DF3FE5F7}"/>
          </ac:spMkLst>
        </pc:spChg>
        <pc:spChg chg="mod">
          <ac:chgData name="Jianguo Xia, Prof." userId="19338e65-3a08-476e-a9e6-78c2d80404a1" providerId="ADAL" clId="{C0C57A18-EACC-2541-B9FA-E157A507713D}" dt="2023-06-18T19:44:24.001" v="863" actId="20577"/>
          <ac:spMkLst>
            <pc:docMk/>
            <pc:sldMk cId="12671328" sldId="333"/>
            <ac:spMk id="6" creationId="{98879C02-7393-5D95-DC36-C92BA25ED4C6}"/>
          </ac:spMkLst>
        </pc:spChg>
      </pc:sldChg>
      <pc:sldChg chg="modSp del mod">
        <pc:chgData name="Jianguo Xia, Prof." userId="19338e65-3a08-476e-a9e6-78c2d80404a1" providerId="ADAL" clId="{C0C57A18-EACC-2541-B9FA-E157A507713D}" dt="2023-06-18T22:24:31.113" v="1326" actId="2696"/>
        <pc:sldMkLst>
          <pc:docMk/>
          <pc:sldMk cId="2698845263" sldId="334"/>
        </pc:sldMkLst>
        <pc:spChg chg="mod">
          <ac:chgData name="Jianguo Xia, Prof." userId="19338e65-3a08-476e-a9e6-78c2d80404a1" providerId="ADAL" clId="{C0C57A18-EACC-2541-B9FA-E157A507713D}" dt="2023-06-18T16:57:11.740" v="513" actId="20577"/>
          <ac:spMkLst>
            <pc:docMk/>
            <pc:sldMk cId="2698845263" sldId="334"/>
            <ac:spMk id="2" creationId="{981FAB69-3DD7-DDE9-A15B-AEA4F6C8C271}"/>
          </ac:spMkLst>
        </pc:spChg>
      </pc:sldChg>
      <pc:sldChg chg="addSp modSp del mod">
        <pc:chgData name="Jianguo Xia, Prof." userId="19338e65-3a08-476e-a9e6-78c2d80404a1" providerId="ADAL" clId="{C0C57A18-EACC-2541-B9FA-E157A507713D}" dt="2023-06-18T16:26:47.331" v="317" actId="2696"/>
        <pc:sldMkLst>
          <pc:docMk/>
          <pc:sldMk cId="1526650343" sldId="335"/>
        </pc:sldMkLst>
        <pc:spChg chg="add mod">
          <ac:chgData name="Jianguo Xia, Prof." userId="19338e65-3a08-476e-a9e6-78c2d80404a1" providerId="ADAL" clId="{C0C57A18-EACC-2541-B9FA-E157A507713D}" dt="2023-06-18T15:51:14.903" v="132" actId="255"/>
          <ac:spMkLst>
            <pc:docMk/>
            <pc:sldMk cId="1526650343" sldId="335"/>
            <ac:spMk id="2" creationId="{9706310F-7D22-AC4A-48ED-29317E2BEC37}"/>
          </ac:spMkLst>
        </pc:spChg>
      </pc:sldChg>
      <pc:sldChg chg="add del">
        <pc:chgData name="Jianguo Xia, Prof." userId="19338e65-3a08-476e-a9e6-78c2d80404a1" providerId="ADAL" clId="{C0C57A18-EACC-2541-B9FA-E157A507713D}" dt="2023-06-18T16:40:59.268" v="326" actId="2696"/>
        <pc:sldMkLst>
          <pc:docMk/>
          <pc:sldMk cId="1865886541" sldId="335"/>
        </pc:sldMkLst>
      </pc:sldChg>
      <pc:sldChg chg="addSp delSp modSp mod">
        <pc:chgData name="Jianguo Xia, Prof." userId="19338e65-3a08-476e-a9e6-78c2d80404a1" providerId="ADAL" clId="{C0C57A18-EACC-2541-B9FA-E157A507713D}" dt="2023-06-18T19:37:11.094" v="709" actId="1076"/>
        <pc:sldMkLst>
          <pc:docMk/>
          <pc:sldMk cId="3895432504" sldId="336"/>
        </pc:sldMkLst>
        <pc:spChg chg="mod">
          <ac:chgData name="Jianguo Xia, Prof." userId="19338e65-3a08-476e-a9e6-78c2d80404a1" providerId="ADAL" clId="{C0C57A18-EACC-2541-B9FA-E157A507713D}" dt="2023-06-18T15:45:35.654" v="61" actId="1076"/>
          <ac:spMkLst>
            <pc:docMk/>
            <pc:sldMk cId="3895432504" sldId="336"/>
            <ac:spMk id="10" creationId="{70DE4D88-D6E4-E3B5-0B25-24592D77BD62}"/>
          </ac:spMkLst>
        </pc:spChg>
        <pc:picChg chg="add mod">
          <ac:chgData name="Jianguo Xia, Prof." userId="19338e65-3a08-476e-a9e6-78c2d80404a1" providerId="ADAL" clId="{C0C57A18-EACC-2541-B9FA-E157A507713D}" dt="2023-06-18T19:37:11.094" v="709" actId="1076"/>
          <ac:picMkLst>
            <pc:docMk/>
            <pc:sldMk cId="3895432504" sldId="336"/>
            <ac:picMk id="2" creationId="{279103DB-11E2-C302-2EF9-E5B325A39DDD}"/>
          </ac:picMkLst>
        </pc:picChg>
        <pc:picChg chg="mod">
          <ac:chgData name="Jianguo Xia, Prof." userId="19338e65-3a08-476e-a9e6-78c2d80404a1" providerId="ADAL" clId="{C0C57A18-EACC-2541-B9FA-E157A507713D}" dt="2023-06-18T15:49:42.309" v="96" actId="1076"/>
          <ac:picMkLst>
            <pc:docMk/>
            <pc:sldMk cId="3895432504" sldId="336"/>
            <ac:picMk id="5" creationId="{E35B1B03-9AA4-7423-618E-B63795C75752}"/>
          </ac:picMkLst>
        </pc:picChg>
        <pc:picChg chg="mod">
          <ac:chgData name="Jianguo Xia, Prof." userId="19338e65-3a08-476e-a9e6-78c2d80404a1" providerId="ADAL" clId="{C0C57A18-EACC-2541-B9FA-E157A507713D}" dt="2023-06-18T15:49:40.916" v="95" actId="1076"/>
          <ac:picMkLst>
            <pc:docMk/>
            <pc:sldMk cId="3895432504" sldId="336"/>
            <ac:picMk id="6" creationId="{BB8606C3-864F-71FC-3EF0-6995E144EB16}"/>
          </ac:picMkLst>
        </pc:picChg>
        <pc:picChg chg="mod">
          <ac:chgData name="Jianguo Xia, Prof." userId="19338e65-3a08-476e-a9e6-78c2d80404a1" providerId="ADAL" clId="{C0C57A18-EACC-2541-B9FA-E157A507713D}" dt="2023-06-18T15:46:04.160" v="77" actId="1076"/>
          <ac:picMkLst>
            <pc:docMk/>
            <pc:sldMk cId="3895432504" sldId="336"/>
            <ac:picMk id="7" creationId="{0CC991C5-2C83-5D4F-6708-AE6A1F8FE198}"/>
          </ac:picMkLst>
        </pc:picChg>
        <pc:picChg chg="mod">
          <ac:chgData name="Jianguo Xia, Prof." userId="19338e65-3a08-476e-a9e6-78c2d80404a1" providerId="ADAL" clId="{C0C57A18-EACC-2541-B9FA-E157A507713D}" dt="2023-06-18T15:46:03.056" v="76" actId="1076"/>
          <ac:picMkLst>
            <pc:docMk/>
            <pc:sldMk cId="3895432504" sldId="336"/>
            <ac:picMk id="8" creationId="{FC129F60-F2F8-4002-7AFF-89283F6E347E}"/>
          </ac:picMkLst>
        </pc:picChg>
        <pc:picChg chg="mod">
          <ac:chgData name="Jianguo Xia, Prof." userId="19338e65-3a08-476e-a9e6-78c2d80404a1" providerId="ADAL" clId="{C0C57A18-EACC-2541-B9FA-E157A507713D}" dt="2023-06-18T15:46:05.154" v="78" actId="1076"/>
          <ac:picMkLst>
            <pc:docMk/>
            <pc:sldMk cId="3895432504" sldId="336"/>
            <ac:picMk id="9" creationId="{23C6DE0E-9631-9126-3A4E-3D2F7FC9C9B9}"/>
          </ac:picMkLst>
        </pc:picChg>
        <pc:picChg chg="del mod">
          <ac:chgData name="Jianguo Xia, Prof." userId="19338e65-3a08-476e-a9e6-78c2d80404a1" providerId="ADAL" clId="{C0C57A18-EACC-2541-B9FA-E157A507713D}" dt="2023-06-18T15:49:37.035" v="93" actId="478"/>
          <ac:picMkLst>
            <pc:docMk/>
            <pc:sldMk cId="3895432504" sldId="336"/>
            <ac:picMk id="1026" creationId="{F3BF1BAF-75F7-0AB8-B82E-0693167BC24B}"/>
          </ac:picMkLst>
        </pc:picChg>
      </pc:sldChg>
      <pc:sldChg chg="addSp modSp add del mod">
        <pc:chgData name="Jianguo Xia, Prof." userId="19338e65-3a08-476e-a9e6-78c2d80404a1" providerId="ADAL" clId="{C0C57A18-EACC-2541-B9FA-E157A507713D}" dt="2023-06-18T22:24:31.113" v="1326" actId="2696"/>
        <pc:sldMkLst>
          <pc:docMk/>
          <pc:sldMk cId="0" sldId="475"/>
        </pc:sldMkLst>
        <pc:spChg chg="mod">
          <ac:chgData name="Jianguo Xia, Prof." userId="19338e65-3a08-476e-a9e6-78c2d80404a1" providerId="ADAL" clId="{C0C57A18-EACC-2541-B9FA-E157A507713D}" dt="2023-06-18T19:49:29.265" v="932" actId="1076"/>
          <ac:spMkLst>
            <pc:docMk/>
            <pc:sldMk cId="0" sldId="475"/>
            <ac:spMk id="267265" creationId="{92112B08-442F-71F3-B69A-5B6272C049A5}"/>
          </ac:spMkLst>
        </pc:spChg>
        <pc:spChg chg="mod">
          <ac:chgData name="Jianguo Xia, Prof." userId="19338e65-3a08-476e-a9e6-78c2d80404a1" providerId="ADAL" clId="{C0C57A18-EACC-2541-B9FA-E157A507713D}" dt="2023-06-18T20:01:24.456" v="1256" actId="20577"/>
          <ac:spMkLst>
            <pc:docMk/>
            <pc:sldMk cId="0" sldId="475"/>
            <ac:spMk id="267266" creationId="{9F2744D1-1083-52AA-B96F-62848197EB50}"/>
          </ac:spMkLst>
        </pc:spChg>
        <pc:picChg chg="add mod">
          <ac:chgData name="Jianguo Xia, Prof." userId="19338e65-3a08-476e-a9e6-78c2d80404a1" providerId="ADAL" clId="{C0C57A18-EACC-2541-B9FA-E157A507713D}" dt="2023-06-18T20:01:27.078" v="1257" actId="1076"/>
          <ac:picMkLst>
            <pc:docMk/>
            <pc:sldMk cId="0" sldId="475"/>
            <ac:picMk id="2" creationId="{3CCE5AE1-AD34-9711-EFAC-4A1CFE433792}"/>
          </ac:picMkLst>
        </pc:picChg>
      </pc:sldChg>
      <pc:sldChg chg="del">
        <pc:chgData name="Jianguo Xia, Prof." userId="19338e65-3a08-476e-a9e6-78c2d80404a1" providerId="ADAL" clId="{C0C57A18-EACC-2541-B9FA-E157A507713D}" dt="2023-06-18T16:58:08.450" v="516" actId="2696"/>
        <pc:sldMkLst>
          <pc:docMk/>
          <pc:sldMk cId="3704857531" sldId="523"/>
        </pc:sldMkLst>
      </pc:sldChg>
      <pc:sldChg chg="addSp modSp add del mod">
        <pc:chgData name="Jianguo Xia, Prof." userId="19338e65-3a08-476e-a9e6-78c2d80404a1" providerId="ADAL" clId="{C0C57A18-EACC-2541-B9FA-E157A507713D}" dt="2023-06-18T22:24:31.113" v="1326" actId="2696"/>
        <pc:sldMkLst>
          <pc:docMk/>
          <pc:sldMk cId="2108435550" sldId="527"/>
        </pc:sldMkLst>
        <pc:spChg chg="mod">
          <ac:chgData name="Jianguo Xia, Prof." userId="19338e65-3a08-476e-a9e6-78c2d80404a1" providerId="ADAL" clId="{C0C57A18-EACC-2541-B9FA-E157A507713D}" dt="2023-06-18T17:07:08.689" v="590" actId="1076"/>
          <ac:spMkLst>
            <pc:docMk/>
            <pc:sldMk cId="2108435550" sldId="527"/>
            <ac:spMk id="2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7:11:16.747" v="642" actId="1076"/>
          <ac:spMkLst>
            <pc:docMk/>
            <pc:sldMk cId="2108435550" sldId="527"/>
            <ac:spMk id="4" creationId="{00000000-0000-0000-0000-000000000000}"/>
          </ac:spMkLst>
        </pc:spChg>
        <pc:spChg chg="add mod">
          <ac:chgData name="Jianguo Xia, Prof." userId="19338e65-3a08-476e-a9e6-78c2d80404a1" providerId="ADAL" clId="{C0C57A18-EACC-2541-B9FA-E157A507713D}" dt="2023-06-18T19:57:34.440" v="1201" actId="255"/>
          <ac:spMkLst>
            <pc:docMk/>
            <pc:sldMk cId="2108435550" sldId="527"/>
            <ac:spMk id="5" creationId="{F1A663BC-0F76-19CE-FE42-52B099F64AAE}"/>
          </ac:spMkLst>
        </pc:spChg>
        <pc:spChg chg="mod">
          <ac:chgData name="Jianguo Xia, Prof." userId="19338e65-3a08-476e-a9e6-78c2d80404a1" providerId="ADAL" clId="{C0C57A18-EACC-2541-B9FA-E157A507713D}" dt="2023-06-18T17:12:25.065" v="676" actId="207"/>
          <ac:spMkLst>
            <pc:docMk/>
            <pc:sldMk cId="2108435550" sldId="527"/>
            <ac:spMk id="11" creationId="{A2F0381A-92A5-E084-46A4-A6CE58E064A3}"/>
          </ac:spMkLst>
        </pc:spChg>
        <pc:spChg chg="mod">
          <ac:chgData name="Jianguo Xia, Prof." userId="19338e65-3a08-476e-a9e6-78c2d80404a1" providerId="ADAL" clId="{C0C57A18-EACC-2541-B9FA-E157A507713D}" dt="2023-06-18T17:12:25.065" v="676" actId="207"/>
          <ac:spMkLst>
            <pc:docMk/>
            <pc:sldMk cId="2108435550" sldId="527"/>
            <ac:spMk id="12" creationId="{189CFE37-6F6F-57A1-6541-1DBDF6B38C5B}"/>
          </ac:spMkLst>
        </pc:spChg>
        <pc:spChg chg="mod">
          <ac:chgData name="Jianguo Xia, Prof." userId="19338e65-3a08-476e-a9e6-78c2d80404a1" providerId="ADAL" clId="{C0C57A18-EACC-2541-B9FA-E157A507713D}" dt="2023-06-18T17:12:25.065" v="676" actId="207"/>
          <ac:spMkLst>
            <pc:docMk/>
            <pc:sldMk cId="2108435550" sldId="527"/>
            <ac:spMk id="13" creationId="{CF966974-4C7D-7821-1DE4-357F07442636}"/>
          </ac:spMkLst>
        </pc:spChg>
        <pc:picChg chg="mod">
          <ac:chgData name="Jianguo Xia, Prof." userId="19338e65-3a08-476e-a9e6-78c2d80404a1" providerId="ADAL" clId="{C0C57A18-EACC-2541-B9FA-E157A507713D}" dt="2023-06-18T17:12:44.127" v="680" actId="1076"/>
          <ac:picMkLst>
            <pc:docMk/>
            <pc:sldMk cId="2108435550" sldId="527"/>
            <ac:picMk id="3" creationId="{B0724489-F8A8-B097-9FBE-14153C5A814D}"/>
          </ac:picMkLst>
        </pc:picChg>
        <pc:picChg chg="mod">
          <ac:chgData name="Jianguo Xia, Prof." userId="19338e65-3a08-476e-a9e6-78c2d80404a1" providerId="ADAL" clId="{C0C57A18-EACC-2541-B9FA-E157A507713D}" dt="2023-06-18T17:11:35.700" v="661" actId="1035"/>
          <ac:picMkLst>
            <pc:docMk/>
            <pc:sldMk cId="2108435550" sldId="527"/>
            <ac:picMk id="7" creationId="{1316393F-C467-D84D-BE40-1EEC1EE5002C}"/>
          </ac:picMkLst>
        </pc:picChg>
        <pc:picChg chg="mod">
          <ac:chgData name="Jianguo Xia, Prof." userId="19338e65-3a08-476e-a9e6-78c2d80404a1" providerId="ADAL" clId="{C0C57A18-EACC-2541-B9FA-E157A507713D}" dt="2023-06-18T17:11:28.063" v="648" actId="1076"/>
          <ac:picMkLst>
            <pc:docMk/>
            <pc:sldMk cId="2108435550" sldId="527"/>
            <ac:picMk id="9" creationId="{3971B97A-5916-6041-B066-E44F6CBA518A}"/>
          </ac:picMkLst>
        </pc:picChg>
        <pc:picChg chg="mod">
          <ac:chgData name="Jianguo Xia, Prof." userId="19338e65-3a08-476e-a9e6-78c2d80404a1" providerId="ADAL" clId="{C0C57A18-EACC-2541-B9FA-E157A507713D}" dt="2023-06-18T17:11:35.700" v="661" actId="1035"/>
          <ac:picMkLst>
            <pc:docMk/>
            <pc:sldMk cId="2108435550" sldId="527"/>
            <ac:picMk id="10" creationId="{E73233D6-D076-F9F4-BF52-1EAC18A85975}"/>
          </ac:picMkLst>
        </pc:picChg>
      </pc:sldChg>
      <pc:sldChg chg="modSp add mod">
        <pc:chgData name="Jianguo Xia, Prof." userId="19338e65-3a08-476e-a9e6-78c2d80404a1" providerId="ADAL" clId="{C0C57A18-EACC-2541-B9FA-E157A507713D}" dt="2023-06-18T19:42:08.794" v="834" actId="12100"/>
        <pc:sldMkLst>
          <pc:docMk/>
          <pc:sldMk cId="2116303482" sldId="655"/>
        </pc:sldMkLst>
        <pc:spChg chg="mod">
          <ac:chgData name="Jianguo Xia, Prof." userId="19338e65-3a08-476e-a9e6-78c2d80404a1" providerId="ADAL" clId="{C0C57A18-EACC-2541-B9FA-E157A507713D}" dt="2023-06-18T19:41:56.856" v="833" actId="20577"/>
          <ac:spMkLst>
            <pc:docMk/>
            <pc:sldMk cId="2116303482" sldId="655"/>
            <ac:spMk id="2" creationId="{00000000-0000-0000-0000-000000000000}"/>
          </ac:spMkLst>
        </pc:spChg>
        <pc:spChg chg="mod">
          <ac:chgData name="Jianguo Xia, Prof." userId="19338e65-3a08-476e-a9e6-78c2d80404a1" providerId="ADAL" clId="{C0C57A18-EACC-2541-B9FA-E157A507713D}" dt="2023-06-18T16:39:11.742" v="322" actId="27636"/>
          <ac:spMkLst>
            <pc:docMk/>
            <pc:sldMk cId="2116303482" sldId="655"/>
            <ac:spMk id="4" creationId="{00000000-0000-0000-0000-000000000000}"/>
          </ac:spMkLst>
        </pc:spChg>
        <pc:graphicFrameChg chg="mod">
          <ac:chgData name="Jianguo Xia, Prof." userId="19338e65-3a08-476e-a9e6-78c2d80404a1" providerId="ADAL" clId="{C0C57A18-EACC-2541-B9FA-E157A507713D}" dt="2023-06-18T19:42:08.794" v="834" actId="12100"/>
          <ac:graphicFrameMkLst>
            <pc:docMk/>
            <pc:sldMk cId="2116303482" sldId="655"/>
            <ac:graphicFrameMk id="14" creationId="{3AF6E6E6-4242-032A-B69A-445F4D01EADC}"/>
          </ac:graphicFrameMkLst>
        </pc:graphicFrameChg>
      </pc:sldChg>
      <pc:sldChg chg="modSp add del mod">
        <pc:chgData name="Jianguo Xia, Prof." userId="19338e65-3a08-476e-a9e6-78c2d80404a1" providerId="ADAL" clId="{C0C57A18-EACC-2541-B9FA-E157A507713D}" dt="2023-06-18T22:24:31.113" v="1326" actId="2696"/>
        <pc:sldMkLst>
          <pc:docMk/>
          <pc:sldMk cId="148375019" sldId="1454"/>
        </pc:sldMkLst>
        <pc:spChg chg="mod">
          <ac:chgData name="Jianguo Xia, Prof." userId="19338e65-3a08-476e-a9e6-78c2d80404a1" providerId="ADAL" clId="{C0C57A18-EACC-2541-B9FA-E157A507713D}" dt="2023-06-18T19:54:25.390" v="1092" actId="255"/>
          <ac:spMkLst>
            <pc:docMk/>
            <pc:sldMk cId="148375019" sldId="1454"/>
            <ac:spMk id="13" creationId="{1ABCE55C-F61C-6847-97C2-229A33C3F48E}"/>
          </ac:spMkLst>
        </pc:spChg>
      </pc:sldChg>
      <pc:sldChg chg="add">
        <pc:chgData name="Jianguo Xia, Prof." userId="19338e65-3a08-476e-a9e6-78c2d80404a1" providerId="ADAL" clId="{C0C57A18-EACC-2541-B9FA-E157A507713D}" dt="2023-06-18T19:52:22.868" v="1042"/>
        <pc:sldMkLst>
          <pc:docMk/>
          <pc:sldMk cId="114462188" sldId="1556"/>
        </pc:sldMkLst>
      </pc:sldChg>
      <pc:sldChg chg="del">
        <pc:chgData name="Jianguo Xia, Prof." userId="19338e65-3a08-476e-a9e6-78c2d80404a1" providerId="ADAL" clId="{C0C57A18-EACC-2541-B9FA-E157A507713D}" dt="2023-06-18T19:52:12.655" v="1041" actId="2696"/>
        <pc:sldMkLst>
          <pc:docMk/>
          <pc:sldMk cId="1273573319" sldId="1556"/>
        </pc:sldMkLst>
      </pc:sldChg>
      <pc:sldChg chg="addSp delSp modSp add mod ord">
        <pc:chgData name="Jianguo Xia, Prof." userId="19338e65-3a08-476e-a9e6-78c2d80404a1" providerId="ADAL" clId="{C0C57A18-EACC-2541-B9FA-E157A507713D}" dt="2023-06-18T19:42:45.489" v="837" actId="1076"/>
        <pc:sldMkLst>
          <pc:docMk/>
          <pc:sldMk cId="2396209169" sldId="1571"/>
        </pc:sldMkLst>
        <pc:spChg chg="mod">
          <ac:chgData name="Jianguo Xia, Prof." userId="19338e65-3a08-476e-a9e6-78c2d80404a1" providerId="ADAL" clId="{C0C57A18-EACC-2541-B9FA-E157A507713D}" dt="2023-06-18T19:42:45.489" v="837" actId="1076"/>
          <ac:spMkLst>
            <pc:docMk/>
            <pc:sldMk cId="2396209169" sldId="1571"/>
            <ac:spMk id="2" creationId="{C33DD2FF-ECDE-3C4A-9610-93C74FAE275A}"/>
          </ac:spMkLst>
        </pc:spChg>
        <pc:spChg chg="mod">
          <ac:chgData name="Jianguo Xia, Prof." userId="19338e65-3a08-476e-a9e6-78c2d80404a1" providerId="ADAL" clId="{C0C57A18-EACC-2541-B9FA-E157A507713D}" dt="2023-06-18T16:40:49.622" v="324" actId="27636"/>
          <ac:spMkLst>
            <pc:docMk/>
            <pc:sldMk cId="2396209169" sldId="1571"/>
            <ac:spMk id="3" creationId="{85511EC6-9EBB-8446-9D60-38878D9C170D}"/>
          </ac:spMkLst>
        </pc:spChg>
        <pc:spChg chg="add mod">
          <ac:chgData name="Jianguo Xia, Prof." userId="19338e65-3a08-476e-a9e6-78c2d80404a1" providerId="ADAL" clId="{C0C57A18-EACC-2541-B9FA-E157A507713D}" dt="2023-06-18T16:43:56.549" v="390" actId="113"/>
          <ac:spMkLst>
            <pc:docMk/>
            <pc:sldMk cId="2396209169" sldId="1571"/>
            <ac:spMk id="4" creationId="{6EE4AFA0-6E5B-3EE4-F819-BB705091E7D9}"/>
          </ac:spMkLst>
        </pc:spChg>
        <pc:spChg chg="add mod">
          <ac:chgData name="Jianguo Xia, Prof." userId="19338e65-3a08-476e-a9e6-78c2d80404a1" providerId="ADAL" clId="{C0C57A18-EACC-2541-B9FA-E157A507713D}" dt="2023-06-18T16:44:05.568" v="392" actId="113"/>
          <ac:spMkLst>
            <pc:docMk/>
            <pc:sldMk cId="2396209169" sldId="1571"/>
            <ac:spMk id="5" creationId="{87284279-4694-8A87-1A99-6E9D3DD6026E}"/>
          </ac:spMkLst>
        </pc:spChg>
        <pc:spChg chg="add mod">
          <ac:chgData name="Jianguo Xia, Prof." userId="19338e65-3a08-476e-a9e6-78c2d80404a1" providerId="ADAL" clId="{C0C57A18-EACC-2541-B9FA-E157A507713D}" dt="2023-06-18T16:44:01.350" v="391" actId="113"/>
          <ac:spMkLst>
            <pc:docMk/>
            <pc:sldMk cId="2396209169" sldId="1571"/>
            <ac:spMk id="6" creationId="{2A5DD12C-4A4A-FAAD-6ADD-908524F1ACF5}"/>
          </ac:spMkLst>
        </pc:spChg>
        <pc:spChg chg="mod">
          <ac:chgData name="Jianguo Xia, Prof." userId="19338e65-3a08-476e-a9e6-78c2d80404a1" providerId="ADAL" clId="{C0C57A18-EACC-2541-B9FA-E157A507713D}" dt="2023-06-18T16:43:34.550" v="384" actId="1076"/>
          <ac:spMkLst>
            <pc:docMk/>
            <pc:sldMk cId="2396209169" sldId="1571"/>
            <ac:spMk id="10" creationId="{95955047-6DF1-87F9-3B35-C30911894282}"/>
          </ac:spMkLst>
        </pc:spChg>
        <pc:spChg chg="del">
          <ac:chgData name="Jianguo Xia, Prof." userId="19338e65-3a08-476e-a9e6-78c2d80404a1" providerId="ADAL" clId="{C0C57A18-EACC-2541-B9FA-E157A507713D}" dt="2023-06-18T16:41:05.204" v="327" actId="478"/>
          <ac:spMkLst>
            <pc:docMk/>
            <pc:sldMk cId="2396209169" sldId="1571"/>
            <ac:spMk id="11" creationId="{1D5D5B25-000D-08A6-9619-B8E95FA3C820}"/>
          </ac:spMkLst>
        </pc:spChg>
        <pc:spChg chg="mod">
          <ac:chgData name="Jianguo Xia, Prof." userId="19338e65-3a08-476e-a9e6-78c2d80404a1" providerId="ADAL" clId="{C0C57A18-EACC-2541-B9FA-E157A507713D}" dt="2023-06-18T16:43:50.782" v="388" actId="1076"/>
          <ac:spMkLst>
            <pc:docMk/>
            <pc:sldMk cId="2396209169" sldId="1571"/>
            <ac:spMk id="12" creationId="{39CEA683-9E3A-CA74-096A-BEDBCFCC45A1}"/>
          </ac:spMkLst>
        </pc:spChg>
        <pc:spChg chg="add mod">
          <ac:chgData name="Jianguo Xia, Prof." userId="19338e65-3a08-476e-a9e6-78c2d80404a1" providerId="ADAL" clId="{C0C57A18-EACC-2541-B9FA-E157A507713D}" dt="2023-06-18T16:44:05.568" v="392" actId="113"/>
          <ac:spMkLst>
            <pc:docMk/>
            <pc:sldMk cId="2396209169" sldId="1571"/>
            <ac:spMk id="13" creationId="{A20AFC33-E168-6F76-6FEF-D8E507404447}"/>
          </ac:spMkLst>
        </pc:spChg>
      </pc:sldChg>
      <pc:sldChg chg="addSp delSp modSp del mod">
        <pc:chgData name="Jianguo Xia, Prof." userId="19338e65-3a08-476e-a9e6-78c2d80404a1" providerId="ADAL" clId="{C0C57A18-EACC-2541-B9FA-E157A507713D}" dt="2023-06-18T22:24:31.113" v="1326" actId="2696"/>
        <pc:sldMkLst>
          <pc:docMk/>
          <pc:sldMk cId="2593039683" sldId="1599"/>
        </pc:sldMkLst>
        <pc:spChg chg="add mod">
          <ac:chgData name="Jianguo Xia, Prof." userId="19338e65-3a08-476e-a9e6-78c2d80404a1" providerId="ADAL" clId="{C0C57A18-EACC-2541-B9FA-E157A507713D}" dt="2023-06-18T19:57:24.221" v="1200" actId="20577"/>
          <ac:spMkLst>
            <pc:docMk/>
            <pc:sldMk cId="2593039683" sldId="1599"/>
            <ac:spMk id="2" creationId="{C6FE753B-921A-D411-CF62-24F847CB1D5F}"/>
          </ac:spMkLst>
        </pc:spChg>
        <pc:spChg chg="add del mod">
          <ac:chgData name="Jianguo Xia, Prof." userId="19338e65-3a08-476e-a9e6-78c2d80404a1" providerId="ADAL" clId="{C0C57A18-EACC-2541-B9FA-E157A507713D}" dt="2023-06-18T20:07:03.563" v="1286" actId="478"/>
          <ac:spMkLst>
            <pc:docMk/>
            <pc:sldMk cId="2593039683" sldId="1599"/>
            <ac:spMk id="4" creationId="{BD4485F0-4411-B65A-3E91-B971C56D474B}"/>
          </ac:spMkLst>
        </pc:spChg>
        <pc:spChg chg="mod">
          <ac:chgData name="Jianguo Xia, Prof." userId="19338e65-3a08-476e-a9e6-78c2d80404a1" providerId="ADAL" clId="{C0C57A18-EACC-2541-B9FA-E157A507713D}" dt="2023-06-18T20:06:38.439" v="1259" actId="255"/>
          <ac:spMkLst>
            <pc:docMk/>
            <pc:sldMk cId="2593039683" sldId="1599"/>
            <ac:spMk id="7" creationId="{7A0AAF38-0CE9-4641-A6D1-1F515391A668}"/>
          </ac:spMkLst>
        </pc:spChg>
        <pc:spChg chg="mod">
          <ac:chgData name="Jianguo Xia, Prof." userId="19338e65-3a08-476e-a9e6-78c2d80404a1" providerId="ADAL" clId="{C0C57A18-EACC-2541-B9FA-E157A507713D}" dt="2023-06-18T20:06:38.439" v="1259" actId="255"/>
          <ac:spMkLst>
            <pc:docMk/>
            <pc:sldMk cId="2593039683" sldId="1599"/>
            <ac:spMk id="8" creationId="{7D9EBB98-D701-4A42-AC12-66D4CDF9D0AE}"/>
          </ac:spMkLst>
        </pc:spChg>
        <pc:spChg chg="mod">
          <ac:chgData name="Jianguo Xia, Prof." userId="19338e65-3a08-476e-a9e6-78c2d80404a1" providerId="ADAL" clId="{C0C57A18-EACC-2541-B9FA-E157A507713D}" dt="2023-06-18T20:06:38.439" v="1259" actId="255"/>
          <ac:spMkLst>
            <pc:docMk/>
            <pc:sldMk cId="2593039683" sldId="1599"/>
            <ac:spMk id="9" creationId="{DC1FCEB0-EC45-4546-B921-84F49878812F}"/>
          </ac:spMkLst>
        </pc:spChg>
        <pc:spChg chg="mod">
          <ac:chgData name="Jianguo Xia, Prof." userId="19338e65-3a08-476e-a9e6-78c2d80404a1" providerId="ADAL" clId="{C0C57A18-EACC-2541-B9FA-E157A507713D}" dt="2023-06-18T20:06:38.439" v="1259" actId="255"/>
          <ac:spMkLst>
            <pc:docMk/>
            <pc:sldMk cId="2593039683" sldId="1599"/>
            <ac:spMk id="10" creationId="{FD86B9C4-35B2-3A4F-9AAC-0700F526008D}"/>
          </ac:spMkLst>
        </pc:spChg>
        <pc:spChg chg="mod">
          <ac:chgData name="Jianguo Xia, Prof." userId="19338e65-3a08-476e-a9e6-78c2d80404a1" providerId="ADAL" clId="{C0C57A18-EACC-2541-B9FA-E157A507713D}" dt="2023-06-18T20:00:05.703" v="1230" actId="692"/>
          <ac:spMkLst>
            <pc:docMk/>
            <pc:sldMk cId="2593039683" sldId="1599"/>
            <ac:spMk id="11" creationId="{F31FF8AB-3081-064E-9999-68687D963C80}"/>
          </ac:spMkLst>
        </pc:spChg>
        <pc:spChg chg="mod">
          <ac:chgData name="Jianguo Xia, Prof." userId="19338e65-3a08-476e-a9e6-78c2d80404a1" providerId="ADAL" clId="{C0C57A18-EACC-2541-B9FA-E157A507713D}" dt="2023-06-18T20:00:05.703" v="1230" actId="692"/>
          <ac:spMkLst>
            <pc:docMk/>
            <pc:sldMk cId="2593039683" sldId="1599"/>
            <ac:spMk id="12" creationId="{C5E646EF-0376-5743-BA65-1BD8B602E399}"/>
          </ac:spMkLst>
        </pc:spChg>
        <pc:spChg chg="add mod">
          <ac:chgData name="Jianguo Xia, Prof." userId="19338e65-3a08-476e-a9e6-78c2d80404a1" providerId="ADAL" clId="{C0C57A18-EACC-2541-B9FA-E157A507713D}" dt="2023-06-18T20:10:15.933" v="1325" actId="13822"/>
          <ac:spMkLst>
            <pc:docMk/>
            <pc:sldMk cId="2593039683" sldId="1599"/>
            <ac:spMk id="13" creationId="{3264F776-6D65-C443-05FF-D536BC21BF49}"/>
          </ac:spMkLst>
        </pc:spChg>
        <pc:spChg chg="mod">
          <ac:chgData name="Jianguo Xia, Prof." userId="19338e65-3a08-476e-a9e6-78c2d80404a1" providerId="ADAL" clId="{C0C57A18-EACC-2541-B9FA-E157A507713D}" dt="2023-06-18T20:06:38.439" v="1259" actId="255"/>
          <ac:spMkLst>
            <pc:docMk/>
            <pc:sldMk cId="2593039683" sldId="1599"/>
            <ac:spMk id="14" creationId="{EDF1B04F-7C3D-BB4B-BF45-D9DE498B8E47}"/>
          </ac:spMkLst>
        </pc:spChg>
        <pc:spChg chg="mod">
          <ac:chgData name="Jianguo Xia, Prof." userId="19338e65-3a08-476e-a9e6-78c2d80404a1" providerId="ADAL" clId="{C0C57A18-EACC-2541-B9FA-E157A507713D}" dt="2023-06-18T20:00:05.703" v="1230" actId="692"/>
          <ac:spMkLst>
            <pc:docMk/>
            <pc:sldMk cId="2593039683" sldId="1599"/>
            <ac:spMk id="15" creationId="{EB96600C-8848-E14E-878F-260AAB3B3DD1}"/>
          </ac:spMkLst>
        </pc:spChg>
        <pc:spChg chg="mod">
          <ac:chgData name="Jianguo Xia, Prof." userId="19338e65-3a08-476e-a9e6-78c2d80404a1" providerId="ADAL" clId="{C0C57A18-EACC-2541-B9FA-E157A507713D}" dt="2023-06-18T20:00:05.703" v="1230" actId="692"/>
          <ac:spMkLst>
            <pc:docMk/>
            <pc:sldMk cId="2593039683" sldId="1599"/>
            <ac:spMk id="16" creationId="{640F230F-20D5-6A42-ADC1-FB874F42FDD2}"/>
          </ac:spMkLst>
        </pc:spChg>
        <pc:spChg chg="mod">
          <ac:chgData name="Jianguo Xia, Prof." userId="19338e65-3a08-476e-a9e6-78c2d80404a1" providerId="ADAL" clId="{C0C57A18-EACC-2541-B9FA-E157A507713D}" dt="2023-06-18T20:00:05.703" v="1230" actId="692"/>
          <ac:spMkLst>
            <pc:docMk/>
            <pc:sldMk cId="2593039683" sldId="1599"/>
            <ac:spMk id="17" creationId="{E86957FF-A8A3-5D46-9031-B23B6295273C}"/>
          </ac:spMkLst>
        </pc:spChg>
        <pc:spChg chg="mod">
          <ac:chgData name="Jianguo Xia, Prof." userId="19338e65-3a08-476e-a9e6-78c2d80404a1" providerId="ADAL" clId="{C0C57A18-EACC-2541-B9FA-E157A507713D}" dt="2023-06-18T20:00:05.703" v="1230" actId="692"/>
          <ac:spMkLst>
            <pc:docMk/>
            <pc:sldMk cId="2593039683" sldId="1599"/>
            <ac:spMk id="18" creationId="{9A66D66A-1923-D545-9BAF-D0DBE13273EB}"/>
          </ac:spMkLst>
        </pc:spChg>
        <pc:spChg chg="del mod">
          <ac:chgData name="Jianguo Xia, Prof." userId="19338e65-3a08-476e-a9e6-78c2d80404a1" providerId="ADAL" clId="{C0C57A18-EACC-2541-B9FA-E157A507713D}" dt="2023-06-18T19:58:34.436" v="1209" actId="478"/>
          <ac:spMkLst>
            <pc:docMk/>
            <pc:sldMk cId="2593039683" sldId="1599"/>
            <ac:spMk id="23" creationId="{36A4B50C-D978-2242-8A10-05A0AB2A4B65}"/>
          </ac:spMkLst>
        </pc:spChg>
        <pc:spChg chg="add mod">
          <ac:chgData name="Jianguo Xia, Prof." userId="19338e65-3a08-476e-a9e6-78c2d80404a1" providerId="ADAL" clId="{C0C57A18-EACC-2541-B9FA-E157A507713D}" dt="2023-06-18T20:10:15.933" v="1325" actId="13822"/>
          <ac:spMkLst>
            <pc:docMk/>
            <pc:sldMk cId="2593039683" sldId="1599"/>
            <ac:spMk id="24" creationId="{88EE9549-E1D9-0347-662F-A27575130FA3}"/>
          </ac:spMkLst>
        </pc:spChg>
        <pc:spChg chg="del mod">
          <ac:chgData name="Jianguo Xia, Prof." userId="19338e65-3a08-476e-a9e6-78c2d80404a1" providerId="ADAL" clId="{C0C57A18-EACC-2541-B9FA-E157A507713D}" dt="2023-06-18T19:58:16.294" v="1204" actId="478"/>
          <ac:spMkLst>
            <pc:docMk/>
            <pc:sldMk cId="2593039683" sldId="1599"/>
            <ac:spMk id="27" creationId="{3DABD310-B593-BE43-992C-6D83D02CE0BE}"/>
          </ac:spMkLst>
        </pc:spChg>
        <pc:spChg chg="del mod">
          <ac:chgData name="Jianguo Xia, Prof." userId="19338e65-3a08-476e-a9e6-78c2d80404a1" providerId="ADAL" clId="{C0C57A18-EACC-2541-B9FA-E157A507713D}" dt="2023-06-18T19:58:18.146" v="1205" actId="478"/>
          <ac:spMkLst>
            <pc:docMk/>
            <pc:sldMk cId="2593039683" sldId="1599"/>
            <ac:spMk id="28" creationId="{1D9412DD-7A6E-6440-ADCD-B5A054D499A6}"/>
          </ac:spMkLst>
        </pc:spChg>
        <pc:spChg chg="del mod">
          <ac:chgData name="Jianguo Xia, Prof." userId="19338e65-3a08-476e-a9e6-78c2d80404a1" providerId="ADAL" clId="{C0C57A18-EACC-2541-B9FA-E157A507713D}" dt="2023-06-18T19:58:38.404" v="1211" actId="478"/>
          <ac:spMkLst>
            <pc:docMk/>
            <pc:sldMk cId="2593039683" sldId="1599"/>
            <ac:spMk id="32" creationId="{D4C39D69-C8DD-114D-B6E5-DE7E2C05DF95}"/>
          </ac:spMkLst>
        </pc:spChg>
        <pc:spChg chg="del mod">
          <ac:chgData name="Jianguo Xia, Prof." userId="19338e65-3a08-476e-a9e6-78c2d80404a1" providerId="ADAL" clId="{C0C57A18-EACC-2541-B9FA-E157A507713D}" dt="2023-06-18T19:58:41.003" v="1212" actId="478"/>
          <ac:spMkLst>
            <pc:docMk/>
            <pc:sldMk cId="2593039683" sldId="1599"/>
            <ac:spMk id="33" creationId="{7BBE7357-CD17-1B4E-90B7-E19ECCF2DE7E}"/>
          </ac:spMkLst>
        </pc:spChg>
        <pc:spChg chg="del mod">
          <ac:chgData name="Jianguo Xia, Prof." userId="19338e65-3a08-476e-a9e6-78c2d80404a1" providerId="ADAL" clId="{C0C57A18-EACC-2541-B9FA-E157A507713D}" dt="2023-06-18T19:58:11.530" v="1203" actId="478"/>
          <ac:spMkLst>
            <pc:docMk/>
            <pc:sldMk cId="2593039683" sldId="1599"/>
            <ac:spMk id="34" creationId="{6206F27A-000B-084C-904B-4C7B072367CA}"/>
          </ac:spMkLst>
        </pc:spChg>
        <pc:spChg chg="del mod">
          <ac:chgData name="Jianguo Xia, Prof." userId="19338e65-3a08-476e-a9e6-78c2d80404a1" providerId="ADAL" clId="{C0C57A18-EACC-2541-B9FA-E157A507713D}" dt="2023-06-18T19:58:35.705" v="1210" actId="478"/>
          <ac:spMkLst>
            <pc:docMk/>
            <pc:sldMk cId="2593039683" sldId="1599"/>
            <ac:spMk id="39" creationId="{39C73900-6E67-9D46-BAA6-C15CB4A7E64F}"/>
          </ac:spMkLst>
        </pc:spChg>
        <pc:spChg chg="del mod topLvl">
          <ac:chgData name="Jianguo Xia, Prof." userId="19338e65-3a08-476e-a9e6-78c2d80404a1" providerId="ADAL" clId="{C0C57A18-EACC-2541-B9FA-E157A507713D}" dt="2023-06-18T19:58:33.271" v="1208" actId="478"/>
          <ac:spMkLst>
            <pc:docMk/>
            <pc:sldMk cId="2593039683" sldId="1599"/>
            <ac:spMk id="42" creationId="{88B4E8AA-7815-7B47-8CB7-9358DB55517C}"/>
          </ac:spMkLst>
        </pc:spChg>
        <pc:spChg chg="del mod">
          <ac:chgData name="Jianguo Xia, Prof." userId="19338e65-3a08-476e-a9e6-78c2d80404a1" providerId="ADAL" clId="{C0C57A18-EACC-2541-B9FA-E157A507713D}" dt="2023-06-18T19:58:31.821" v="1207" actId="478"/>
          <ac:spMkLst>
            <pc:docMk/>
            <pc:sldMk cId="2593039683" sldId="1599"/>
            <ac:spMk id="43" creationId="{C7237C62-CFBF-8645-8B77-3B442A20759B}"/>
          </ac:spMkLst>
        </pc:spChg>
        <pc:spChg chg="del mod">
          <ac:chgData name="Jianguo Xia, Prof." userId="19338e65-3a08-476e-a9e6-78c2d80404a1" providerId="ADAL" clId="{C0C57A18-EACC-2541-B9FA-E157A507713D}" dt="2023-06-18T19:58:09.372" v="1202" actId="478"/>
          <ac:spMkLst>
            <pc:docMk/>
            <pc:sldMk cId="2593039683" sldId="1599"/>
            <ac:spMk id="44" creationId="{50E18B4A-E4B2-8443-B33A-FA1E494420C9}"/>
          </ac:spMkLst>
        </pc:spChg>
        <pc:grpChg chg="del mod">
          <ac:chgData name="Jianguo Xia, Prof." userId="19338e65-3a08-476e-a9e6-78c2d80404a1" providerId="ADAL" clId="{C0C57A18-EACC-2541-B9FA-E157A507713D}" dt="2023-06-18T19:58:33.271" v="1208" actId="478"/>
          <ac:grpSpMkLst>
            <pc:docMk/>
            <pc:sldMk cId="2593039683" sldId="1599"/>
            <ac:grpSpMk id="3" creationId="{AB1E3147-8ED5-394C-BCEB-9B6127A860DC}"/>
          </ac:grpSpMkLst>
        </pc:grpChg>
        <pc:grpChg chg="mod topLvl">
          <ac:chgData name="Jianguo Xia, Prof." userId="19338e65-3a08-476e-a9e6-78c2d80404a1" providerId="ADAL" clId="{C0C57A18-EACC-2541-B9FA-E157A507713D}" dt="2023-06-18T19:59:02.814" v="1220" actId="14100"/>
          <ac:grpSpMkLst>
            <pc:docMk/>
            <pc:sldMk cId="2593039683" sldId="1599"/>
            <ac:grpSpMk id="5" creationId="{93CAE6DF-D33D-9B4E-81F8-1B195309CC1B}"/>
          </ac:grpSpMkLst>
        </pc:grpChg>
        <pc:grpChg chg="mod">
          <ac:chgData name="Jianguo Xia, Prof." userId="19338e65-3a08-476e-a9e6-78c2d80404a1" providerId="ADAL" clId="{C0C57A18-EACC-2541-B9FA-E157A507713D}" dt="2023-06-18T19:59:02.814" v="1220" actId="14100"/>
          <ac:grpSpMkLst>
            <pc:docMk/>
            <pc:sldMk cId="2593039683" sldId="1599"/>
            <ac:grpSpMk id="6" creationId="{AE2BAF5C-10B5-454F-9A92-8042DFEE9034}"/>
          </ac:grpSpMkLst>
        </pc:grpChg>
        <pc:picChg chg="mod">
          <ac:chgData name="Jianguo Xia, Prof." userId="19338e65-3a08-476e-a9e6-78c2d80404a1" providerId="ADAL" clId="{C0C57A18-EACC-2541-B9FA-E157A507713D}" dt="2023-06-18T19:59:02.814" v="1220" actId="14100"/>
          <ac:picMkLst>
            <pc:docMk/>
            <pc:sldMk cId="2593039683" sldId="1599"/>
            <ac:picMk id="19" creationId="{144886AC-0344-1143-A1E3-EAA2635CC0A5}"/>
          </ac:picMkLst>
        </pc:picChg>
        <pc:picChg chg="mod">
          <ac:chgData name="Jianguo Xia, Prof." userId="19338e65-3a08-476e-a9e6-78c2d80404a1" providerId="ADAL" clId="{C0C57A18-EACC-2541-B9FA-E157A507713D}" dt="2023-06-18T19:59:02.814" v="1220" actId="14100"/>
          <ac:picMkLst>
            <pc:docMk/>
            <pc:sldMk cId="2593039683" sldId="1599"/>
            <ac:picMk id="20" creationId="{1AEF7A26-DE49-8E43-A006-5DCDC7A78F35}"/>
          </ac:picMkLst>
        </pc:picChg>
        <pc:picChg chg="mod">
          <ac:chgData name="Jianguo Xia, Prof." userId="19338e65-3a08-476e-a9e6-78c2d80404a1" providerId="ADAL" clId="{C0C57A18-EACC-2541-B9FA-E157A507713D}" dt="2023-06-18T19:59:02.814" v="1220" actId="14100"/>
          <ac:picMkLst>
            <pc:docMk/>
            <pc:sldMk cId="2593039683" sldId="1599"/>
            <ac:picMk id="21" creationId="{9B9A7A45-2B7D-054B-9C82-1829AAA0E8CF}"/>
          </ac:picMkLst>
        </pc:picChg>
        <pc:picChg chg="mod">
          <ac:chgData name="Jianguo Xia, Prof." userId="19338e65-3a08-476e-a9e6-78c2d80404a1" providerId="ADAL" clId="{C0C57A18-EACC-2541-B9FA-E157A507713D}" dt="2023-06-18T20:00:14.551" v="1237" actId="1037"/>
          <ac:picMkLst>
            <pc:docMk/>
            <pc:sldMk cId="2593039683" sldId="1599"/>
            <ac:picMk id="22" creationId="{6307D4CA-4679-2241-BFB3-B730B50EF595}"/>
          </ac:picMkLst>
        </pc:picChg>
        <pc:picChg chg="mod">
          <ac:chgData name="Jianguo Xia, Prof." userId="19338e65-3a08-476e-a9e6-78c2d80404a1" providerId="ADAL" clId="{C0C57A18-EACC-2541-B9FA-E157A507713D}" dt="2023-06-18T19:59:13.421" v="1223" actId="1076"/>
          <ac:picMkLst>
            <pc:docMk/>
            <pc:sldMk cId="2593039683" sldId="1599"/>
            <ac:picMk id="4098" creationId="{B9337DC2-D796-0141-A04B-0462D2F77650}"/>
          </ac:picMkLst>
        </pc:picChg>
      </pc:sldChg>
      <pc:sldChg chg="del">
        <pc:chgData name="Jianguo Xia, Prof." userId="19338e65-3a08-476e-a9e6-78c2d80404a1" providerId="ADAL" clId="{C0C57A18-EACC-2541-B9FA-E157A507713D}" dt="2023-06-18T19:51:59.964" v="1040" actId="2696"/>
        <pc:sldMkLst>
          <pc:docMk/>
          <pc:sldMk cId="1086758670" sldId="1649"/>
        </pc:sldMkLst>
      </pc:sldChg>
      <pc:sldChg chg="del">
        <pc:chgData name="Jianguo Xia, Prof." userId="19338e65-3a08-476e-a9e6-78c2d80404a1" providerId="ADAL" clId="{C0C57A18-EACC-2541-B9FA-E157A507713D}" dt="2023-06-18T16:57:54.475" v="515" actId="2696"/>
        <pc:sldMkLst>
          <pc:docMk/>
          <pc:sldMk cId="3341792175" sldId="1650"/>
        </pc:sldMkLst>
      </pc:sldChg>
      <pc:sldChg chg="del">
        <pc:chgData name="Jianguo Xia, Prof." userId="19338e65-3a08-476e-a9e6-78c2d80404a1" providerId="ADAL" clId="{C0C57A18-EACC-2541-B9FA-E157A507713D}" dt="2023-06-18T16:58:08.450" v="516" actId="2696"/>
        <pc:sldMkLst>
          <pc:docMk/>
          <pc:sldMk cId="3963185460" sldId="1651"/>
        </pc:sldMkLst>
      </pc:sldChg>
      <pc:sldChg chg="modSp add mod">
        <pc:chgData name="Jianguo Xia, Prof." userId="19338e65-3a08-476e-a9e6-78c2d80404a1" providerId="ADAL" clId="{C0C57A18-EACC-2541-B9FA-E157A507713D}" dt="2023-06-18T19:42:32.468" v="836" actId="255"/>
        <pc:sldMkLst>
          <pc:docMk/>
          <pc:sldMk cId="3817507632" sldId="1658"/>
        </pc:sldMkLst>
        <pc:spChg chg="mod">
          <ac:chgData name="Jianguo Xia, Prof." userId="19338e65-3a08-476e-a9e6-78c2d80404a1" providerId="ADAL" clId="{C0C57A18-EACC-2541-B9FA-E157A507713D}" dt="2023-06-18T19:42:32.468" v="836" actId="255"/>
          <ac:spMkLst>
            <pc:docMk/>
            <pc:sldMk cId="3817507632" sldId="1658"/>
            <ac:spMk id="2" creationId="{88515C55-B12C-DDB9-32A7-1BE41DED85CF}"/>
          </ac:spMkLst>
        </pc:spChg>
        <pc:spChg chg="mod">
          <ac:chgData name="Jianguo Xia, Prof." userId="19338e65-3a08-476e-a9e6-78c2d80404a1" providerId="ADAL" clId="{C0C57A18-EACC-2541-B9FA-E157A507713D}" dt="2023-06-18T16:40:49.755" v="325" actId="27636"/>
          <ac:spMkLst>
            <pc:docMk/>
            <pc:sldMk cId="3817507632" sldId="1658"/>
            <ac:spMk id="3" creationId="{76533DEE-D1DE-156E-8CF5-6B674DB09AC2}"/>
          </ac:spMkLst>
        </pc:spChg>
      </pc:sldChg>
      <pc:sldChg chg="addSp delSp modSp add mod">
        <pc:chgData name="Jianguo Xia, Prof." userId="19338e65-3a08-476e-a9e6-78c2d80404a1" providerId="ADAL" clId="{C0C57A18-EACC-2541-B9FA-E157A507713D}" dt="2023-06-18T19:43:57.024" v="852" actId="1076"/>
        <pc:sldMkLst>
          <pc:docMk/>
          <pc:sldMk cId="2049715493" sldId="1688"/>
        </pc:sldMkLst>
        <pc:spChg chg="mod">
          <ac:chgData name="Jianguo Xia, Prof." userId="19338e65-3a08-476e-a9e6-78c2d80404a1" providerId="ADAL" clId="{C0C57A18-EACC-2541-B9FA-E157A507713D}" dt="2023-06-18T16:45:11.669" v="459" actId="20577"/>
          <ac:spMkLst>
            <pc:docMk/>
            <pc:sldMk cId="2049715493" sldId="1688"/>
            <ac:spMk id="2" creationId="{4A4B7A14-5C38-E798-481E-E0AFFE86A1E2}"/>
          </ac:spMkLst>
        </pc:spChg>
        <pc:spChg chg="del">
          <ac:chgData name="Jianguo Xia, Prof." userId="19338e65-3a08-476e-a9e6-78c2d80404a1" providerId="ADAL" clId="{C0C57A18-EACC-2541-B9FA-E157A507713D}" dt="2023-06-18T16:44:28.874" v="394" actId="478"/>
          <ac:spMkLst>
            <pc:docMk/>
            <pc:sldMk cId="2049715493" sldId="1688"/>
            <ac:spMk id="3" creationId="{3326C8E6-E56F-A7CD-50B6-F534C9272627}"/>
          </ac:spMkLst>
        </pc:spChg>
        <pc:spChg chg="add del mod">
          <ac:chgData name="Jianguo Xia, Prof." userId="19338e65-3a08-476e-a9e6-78c2d80404a1" providerId="ADAL" clId="{C0C57A18-EACC-2541-B9FA-E157A507713D}" dt="2023-06-18T16:45:21.048" v="462"/>
          <ac:spMkLst>
            <pc:docMk/>
            <pc:sldMk cId="2049715493" sldId="1688"/>
            <ac:spMk id="4" creationId="{0214790B-873C-62F8-6DA7-24F048E1E002}"/>
          </ac:spMkLst>
        </pc:spChg>
        <pc:spChg chg="add mod">
          <ac:chgData name="Jianguo Xia, Prof." userId="19338e65-3a08-476e-a9e6-78c2d80404a1" providerId="ADAL" clId="{C0C57A18-EACC-2541-B9FA-E157A507713D}" dt="2023-06-18T19:43:52.261" v="850" actId="255"/>
          <ac:spMkLst>
            <pc:docMk/>
            <pc:sldMk cId="2049715493" sldId="1688"/>
            <ac:spMk id="7" creationId="{8E0EAA94-B018-86AB-B931-5036B99CFA1F}"/>
          </ac:spMkLst>
        </pc:spChg>
        <pc:picChg chg="mod">
          <ac:chgData name="Jianguo Xia, Prof." userId="19338e65-3a08-476e-a9e6-78c2d80404a1" providerId="ADAL" clId="{C0C57A18-EACC-2541-B9FA-E157A507713D}" dt="2023-06-18T19:43:57.024" v="852" actId="1076"/>
          <ac:picMkLst>
            <pc:docMk/>
            <pc:sldMk cId="2049715493" sldId="1688"/>
            <ac:picMk id="5" creationId="{B99786EE-A2BF-4CBA-5AD6-699644EC9FAD}"/>
          </ac:picMkLst>
        </pc:picChg>
        <pc:picChg chg="add mod modCrop">
          <ac:chgData name="Jianguo Xia, Prof." userId="19338e65-3a08-476e-a9e6-78c2d80404a1" providerId="ADAL" clId="{C0C57A18-EACC-2541-B9FA-E157A507713D}" dt="2023-06-18T19:43:55.345" v="851" actId="1076"/>
          <ac:picMkLst>
            <pc:docMk/>
            <pc:sldMk cId="2049715493" sldId="1688"/>
            <ac:picMk id="9" creationId="{97068FE2-6C93-818A-915D-6D13F8937E13}"/>
          </ac:picMkLst>
        </pc:picChg>
      </pc:sldChg>
      <pc:sldChg chg="new del">
        <pc:chgData name="Jianguo Xia, Prof." userId="19338e65-3a08-476e-a9e6-78c2d80404a1" providerId="ADAL" clId="{C0C57A18-EACC-2541-B9FA-E157A507713D}" dt="2023-06-18T17:08:00.864" v="594" actId="2696"/>
        <pc:sldMkLst>
          <pc:docMk/>
          <pc:sldMk cId="656186711" sldId="1689"/>
        </pc:sldMkLst>
      </pc:sldChg>
      <pc:sldChg chg="add del">
        <pc:chgData name="Jianguo Xia, Prof." userId="19338e65-3a08-476e-a9e6-78c2d80404a1" providerId="ADAL" clId="{C0C57A18-EACC-2541-B9FA-E157A507713D}" dt="2023-06-18T22:24:31.113" v="1326" actId="2696"/>
        <pc:sldMkLst>
          <pc:docMk/>
          <pc:sldMk cId="2198176964" sldId="1698"/>
        </pc:sldMkLst>
      </pc:sldChg>
      <pc:sldChg chg="addSp delSp modSp add del mod">
        <pc:chgData name="Jianguo Xia, Prof." userId="19338e65-3a08-476e-a9e6-78c2d80404a1" providerId="ADAL" clId="{C0C57A18-EACC-2541-B9FA-E157A507713D}" dt="2023-06-18T22:24:31.113" v="1326" actId="2696"/>
        <pc:sldMkLst>
          <pc:docMk/>
          <pc:sldMk cId="3783827836" sldId="1759"/>
        </pc:sldMkLst>
        <pc:spChg chg="mod">
          <ac:chgData name="Jianguo Xia, Prof." userId="19338e65-3a08-476e-a9e6-78c2d80404a1" providerId="ADAL" clId="{C0C57A18-EACC-2541-B9FA-E157A507713D}" dt="2023-06-18T19:53:48.607" v="1073" actId="1076"/>
          <ac:spMkLst>
            <pc:docMk/>
            <pc:sldMk cId="3783827836" sldId="1759"/>
            <ac:spMk id="2" creationId="{569445CC-3218-C47C-F394-4682455422EA}"/>
          </ac:spMkLst>
        </pc:spChg>
        <pc:spChg chg="del">
          <ac:chgData name="Jianguo Xia, Prof." userId="19338e65-3a08-476e-a9e6-78c2d80404a1" providerId="ADAL" clId="{C0C57A18-EACC-2541-B9FA-E157A507713D}" dt="2023-06-18T17:08:51.690" v="603" actId="478"/>
          <ac:spMkLst>
            <pc:docMk/>
            <pc:sldMk cId="3783827836" sldId="1759"/>
            <ac:spMk id="3" creationId="{836D1A77-584C-E6D8-451C-367738ADAAB6}"/>
          </ac:spMkLst>
        </pc:spChg>
        <pc:spChg chg="add del mod">
          <ac:chgData name="Jianguo Xia, Prof." userId="19338e65-3a08-476e-a9e6-78c2d80404a1" providerId="ADAL" clId="{C0C57A18-EACC-2541-B9FA-E157A507713D}" dt="2023-06-18T17:08:59.752" v="606" actId="478"/>
          <ac:spMkLst>
            <pc:docMk/>
            <pc:sldMk cId="3783827836" sldId="1759"/>
            <ac:spMk id="5" creationId="{0D5BC4B7-EF1E-2786-BA01-17DB25D9E57B}"/>
          </ac:spMkLst>
        </pc:spChg>
        <pc:spChg chg="mod">
          <ac:chgData name="Jianguo Xia, Prof." userId="19338e65-3a08-476e-a9e6-78c2d80404a1" providerId="ADAL" clId="{C0C57A18-EACC-2541-B9FA-E157A507713D}" dt="2023-06-18T17:09:09.656" v="608" actId="1076"/>
          <ac:spMkLst>
            <pc:docMk/>
            <pc:sldMk cId="3783827836" sldId="1759"/>
            <ac:spMk id="16" creationId="{054DEE34-4DBB-741A-123B-19EA4EB8F4A0}"/>
          </ac:spMkLst>
        </pc:spChg>
        <pc:spChg chg="del">
          <ac:chgData name="Jianguo Xia, Prof." userId="19338e65-3a08-476e-a9e6-78c2d80404a1" providerId="ADAL" clId="{C0C57A18-EACC-2541-B9FA-E157A507713D}" dt="2023-06-18T17:08:55.076" v="604" actId="478"/>
          <ac:spMkLst>
            <pc:docMk/>
            <pc:sldMk cId="3783827836" sldId="1759"/>
            <ac:spMk id="17" creationId="{12604B20-AD8B-8EF1-F0D6-2A1E6615BCDE}"/>
          </ac:spMkLst>
        </pc:spChg>
        <pc:picChg chg="mod">
          <ac:chgData name="Jianguo Xia, Prof." userId="19338e65-3a08-476e-a9e6-78c2d80404a1" providerId="ADAL" clId="{C0C57A18-EACC-2541-B9FA-E157A507713D}" dt="2023-06-18T17:09:13.472" v="610" actId="1076"/>
          <ac:picMkLst>
            <pc:docMk/>
            <pc:sldMk cId="3783827836" sldId="1759"/>
            <ac:picMk id="9" creationId="{3A4CA51F-2CA1-9F50-4649-A1309236B77D}"/>
          </ac:picMkLst>
        </pc:picChg>
        <pc:picChg chg="mod">
          <ac:chgData name="Jianguo Xia, Prof." userId="19338e65-3a08-476e-a9e6-78c2d80404a1" providerId="ADAL" clId="{C0C57A18-EACC-2541-B9FA-E157A507713D}" dt="2023-06-18T17:09:11.567" v="609" actId="1076"/>
          <ac:picMkLst>
            <pc:docMk/>
            <pc:sldMk cId="3783827836" sldId="1759"/>
            <ac:picMk id="12" creationId="{E114D14F-05AE-A8BB-F18C-2ECE9F72965B}"/>
          </ac:picMkLst>
        </pc:picChg>
        <pc:picChg chg="del">
          <ac:chgData name="Jianguo Xia, Prof." userId="19338e65-3a08-476e-a9e6-78c2d80404a1" providerId="ADAL" clId="{C0C57A18-EACC-2541-B9FA-E157A507713D}" dt="2023-06-18T17:08:56.581" v="605" actId="478"/>
          <ac:picMkLst>
            <pc:docMk/>
            <pc:sldMk cId="3783827836" sldId="1759"/>
            <ac:picMk id="10242" creationId="{43D8EFD0-3442-7DDF-A785-0B1FBD8D303A}"/>
          </ac:picMkLst>
        </pc:picChg>
      </pc:sldChg>
      <pc:sldChg chg="delSp modSp new mod">
        <pc:chgData name="Jianguo Xia, Prof." userId="19338e65-3a08-476e-a9e6-78c2d80404a1" providerId="ADAL" clId="{C0C57A18-EACC-2541-B9FA-E157A507713D}" dt="2023-06-18T19:46:29.850" v="912" actId="478"/>
        <pc:sldMkLst>
          <pc:docMk/>
          <pc:sldMk cId="389756349" sldId="1760"/>
        </pc:sldMkLst>
        <pc:spChg chg="del mod">
          <ac:chgData name="Jianguo Xia, Prof." userId="19338e65-3a08-476e-a9e6-78c2d80404a1" providerId="ADAL" clId="{C0C57A18-EACC-2541-B9FA-E157A507713D}" dt="2023-06-18T19:46:29.850" v="912" actId="478"/>
          <ac:spMkLst>
            <pc:docMk/>
            <pc:sldMk cId="389756349" sldId="1760"/>
            <ac:spMk id="2" creationId="{86FB4787-F14E-C902-AD70-F50D2937327D}"/>
          </ac:spMkLst>
        </pc:spChg>
        <pc:spChg chg="del">
          <ac:chgData name="Jianguo Xia, Prof." userId="19338e65-3a08-476e-a9e6-78c2d80404a1" providerId="ADAL" clId="{C0C57A18-EACC-2541-B9FA-E157A507713D}" dt="2023-06-18T19:45:57.412" v="890" actId="478"/>
          <ac:spMkLst>
            <pc:docMk/>
            <pc:sldMk cId="389756349" sldId="1760"/>
            <ac:spMk id="3" creationId="{5B640E87-DB54-3782-9166-8F8EDEE5CBFC}"/>
          </ac:spMkLst>
        </pc:spChg>
      </pc:sldChg>
      <pc:sldChg chg="addSp modSp add mod">
        <pc:chgData name="Jianguo Xia, Prof." userId="19338e65-3a08-476e-a9e6-78c2d80404a1" providerId="ADAL" clId="{C0C57A18-EACC-2541-B9FA-E157A507713D}" dt="2023-06-18T19:47:07.391" v="923" actId="1037"/>
        <pc:sldMkLst>
          <pc:docMk/>
          <pc:sldMk cId="2762106928" sldId="1761"/>
        </pc:sldMkLst>
        <pc:spChg chg="add mod">
          <ac:chgData name="Jianguo Xia, Prof." userId="19338e65-3a08-476e-a9e6-78c2d80404a1" providerId="ADAL" clId="{C0C57A18-EACC-2541-B9FA-E157A507713D}" dt="2023-06-18T19:47:07.391" v="923" actId="1037"/>
          <ac:spMkLst>
            <pc:docMk/>
            <pc:sldMk cId="2762106928" sldId="1761"/>
            <ac:spMk id="3" creationId="{323C53F7-D7BE-D075-8750-43522E9FA987}"/>
          </ac:spMkLst>
        </pc:spChg>
      </pc:sldChg>
      <pc:sldChg chg="new del">
        <pc:chgData name="Jianguo Xia, Prof." userId="19338e65-3a08-476e-a9e6-78c2d80404a1" providerId="ADAL" clId="{C0C57A18-EACC-2541-B9FA-E157A507713D}" dt="2023-06-18T20:06:12.157" v="1258" actId="2696"/>
        <pc:sldMkLst>
          <pc:docMk/>
          <pc:sldMk cId="3163918842" sldId="1762"/>
        </pc:sldMkLst>
      </pc:sldChg>
      <pc:sldChg chg="modSp new del mod">
        <pc:chgData name="Jianguo Xia, Prof." userId="19338e65-3a08-476e-a9e6-78c2d80404a1" providerId="ADAL" clId="{C0C57A18-EACC-2541-B9FA-E157A507713D}" dt="2023-06-18T19:53:10.507" v="1044" actId="2696"/>
        <pc:sldMkLst>
          <pc:docMk/>
          <pc:sldMk cId="3842281612" sldId="1762"/>
        </pc:sldMkLst>
        <pc:spChg chg="mod">
          <ac:chgData name="Jianguo Xia, Prof." userId="19338e65-3a08-476e-a9e6-78c2d80404a1" providerId="ADAL" clId="{C0C57A18-EACC-2541-B9FA-E157A507713D}" dt="2023-06-18T19:51:49.284" v="1039"/>
          <ac:spMkLst>
            <pc:docMk/>
            <pc:sldMk cId="3842281612" sldId="1762"/>
            <ac:spMk id="3" creationId="{D68B7AEB-EC54-2F0B-98DF-DDCC8C952D91}"/>
          </ac:spMkLst>
        </pc:spChg>
      </pc:sldChg>
      <pc:sldMasterChg chg="delSldLayout">
        <pc:chgData name="Jianguo Xia, Prof." userId="19338e65-3a08-476e-a9e6-78c2d80404a1" providerId="ADAL" clId="{C0C57A18-EACC-2541-B9FA-E157A507713D}" dt="2023-06-18T22:24:31.113" v="1326" actId="2696"/>
        <pc:sldMasterMkLst>
          <pc:docMk/>
          <pc:sldMasterMk cId="0" sldId="2147483648"/>
        </pc:sldMasterMkLst>
        <pc:sldLayoutChg chg="del">
          <pc:chgData name="Jianguo Xia, Prof." userId="19338e65-3a08-476e-a9e6-78c2d80404a1" providerId="ADAL" clId="{C0C57A18-EACC-2541-B9FA-E157A507713D}" dt="2023-06-18T16:36:52.816" v="319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Jianguo Xia, Prof." userId="19338e65-3a08-476e-a9e6-78c2d80404a1" providerId="ADAL" clId="{C0C57A18-EACC-2541-B9FA-E157A507713D}" dt="2023-06-18T16:36:52.816" v="319" actId="269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Jianguo Xia, Prof." userId="19338e65-3a08-476e-a9e6-78c2d80404a1" providerId="ADAL" clId="{C0C57A18-EACC-2541-B9FA-E157A507713D}" dt="2023-06-18T16:36:52.816" v="319" actId="269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Jianguo Xia, Prof." userId="19338e65-3a08-476e-a9e6-78c2d80404a1" providerId="ADAL" clId="{C0C57A18-EACC-2541-B9FA-E157A507713D}" dt="2023-06-18T16:36:52.816" v="319" actId="269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Jianguo Xia, Prof." userId="19338e65-3a08-476e-a9e6-78c2d80404a1" providerId="ADAL" clId="{C0C57A18-EACC-2541-B9FA-E157A507713D}" dt="2023-06-18T22:24:31.113" v="1326" actId="2696"/>
          <pc:sldLayoutMkLst>
            <pc:docMk/>
            <pc:sldMasterMk cId="0" sldId="2147483648"/>
            <pc:sldLayoutMk cId="175645157" sldId="2147483665"/>
          </pc:sldLayoutMkLst>
        </pc:sldLayoutChg>
        <pc:sldLayoutChg chg="del">
          <pc:chgData name="Jianguo Xia, Prof." userId="19338e65-3a08-476e-a9e6-78c2d80404a1" providerId="ADAL" clId="{C0C57A18-EACC-2541-B9FA-E157A507713D}" dt="2023-06-18T22:24:31.113" v="1326" actId="2696"/>
          <pc:sldLayoutMkLst>
            <pc:docMk/>
            <pc:sldMasterMk cId="0" sldId="2147483648"/>
            <pc:sldLayoutMk cId="262810986" sldId="2147483666"/>
          </pc:sldLayoutMkLst>
        </pc:sldLayoutChg>
        <pc:sldLayoutChg chg="del">
          <pc:chgData name="Jianguo Xia, Prof." userId="19338e65-3a08-476e-a9e6-78c2d80404a1" providerId="ADAL" clId="{C0C57A18-EACC-2541-B9FA-E157A507713D}" dt="2023-06-18T22:24:31.113" v="1326" actId="2696"/>
          <pc:sldLayoutMkLst>
            <pc:docMk/>
            <pc:sldMasterMk cId="0" sldId="2147483648"/>
            <pc:sldLayoutMk cId="199202446" sldId="2147483667"/>
          </pc:sldLayoutMkLst>
        </pc:sldLayoutChg>
      </pc:sldMasterChg>
    </pc:docChg>
  </pc:docChgLst>
  <pc:docChgLst>
    <pc:chgData name="Jianguo Xia, Prof." userId="S::jianguo.xia@mcgill.ca::19338e65-3a08-476e-a9e6-78c2d80404a1" providerId="AD" clId="Web-{A6A54545-3E1B-F9F2-3083-C596F3113B40}"/>
    <pc:docChg chg="modSld">
      <pc:chgData name="Jianguo Xia, Prof." userId="S::jianguo.xia@mcgill.ca::19338e65-3a08-476e-a9e6-78c2d80404a1" providerId="AD" clId="Web-{A6A54545-3E1B-F9F2-3083-C596F3113B40}" dt="2023-06-18T22:23:38.206" v="0" actId="1076"/>
      <pc:docMkLst>
        <pc:docMk/>
      </pc:docMkLst>
      <pc:sldChg chg="modSp">
        <pc:chgData name="Jianguo Xia, Prof." userId="S::jianguo.xia@mcgill.ca::19338e65-3a08-476e-a9e6-78c2d80404a1" providerId="AD" clId="Web-{A6A54545-3E1B-F9F2-3083-C596F3113B40}" dt="2023-06-18T22:23:38.206" v="0" actId="1076"/>
        <pc:sldMkLst>
          <pc:docMk/>
          <pc:sldMk cId="2108435550" sldId="527"/>
        </pc:sldMkLst>
        <pc:spChg chg="mod">
          <ac:chgData name="Jianguo Xia, Prof." userId="S::jianguo.xia@mcgill.ca::19338e65-3a08-476e-a9e6-78c2d80404a1" providerId="AD" clId="Web-{A6A54545-3E1B-F9F2-3083-C596F3113B40}" dt="2023-06-18T22:23:38.206" v="0" actId="1076"/>
          <ac:spMkLst>
            <pc:docMk/>
            <pc:sldMk cId="2108435550" sldId="527"/>
            <ac:spMk id="5" creationId="{F1A663BC-0F76-19CE-FE42-52B099F64AAE}"/>
          </ac:spMkLst>
        </pc:spChg>
      </pc:sldChg>
    </pc:docChg>
  </pc:docChgLst>
  <pc:docChgLst>
    <pc:chgData name="Jianguo Xia, Prof." userId="S::jianguo.xia@mcgill.ca::19338e65-3a08-476e-a9e6-78c2d80404a1" providerId="AD" clId="Web-{005F18B8-B044-D944-4F7C-DED592640C07}"/>
    <pc:docChg chg="delSld">
      <pc:chgData name="Jianguo Xia, Prof." userId="S::jianguo.xia@mcgill.ca::19338e65-3a08-476e-a9e6-78c2d80404a1" providerId="AD" clId="Web-{005F18B8-B044-D944-4F7C-DED592640C07}" dt="2023-06-18T22:26:37.027" v="0"/>
      <pc:docMkLst>
        <pc:docMk/>
      </pc:docMkLst>
      <pc:sldChg chg="del">
        <pc:chgData name="Jianguo Xia, Prof." userId="S::jianguo.xia@mcgill.ca::19338e65-3a08-476e-a9e6-78c2d80404a1" providerId="AD" clId="Web-{005F18B8-B044-D944-4F7C-DED592640C07}" dt="2023-06-18T22:26:37.027" v="0"/>
        <pc:sldMkLst>
          <pc:docMk/>
          <pc:sldMk cId="389756349" sldId="1760"/>
        </pc:sldMkLst>
      </pc:sldChg>
    </pc:docChg>
  </pc:docChgLst>
  <pc:docChgLst>
    <pc:chgData name="Jessica Ewald" userId="S::jessica.ewald@mail.mcgill.ca::dfdd724e-b530-4683-8c95-86814a0400b0" providerId="AD" clId="Web-{6C63FDB4-0AC5-B913-6E77-D6C33B19EB5D}"/>
    <pc:docChg chg="modSld">
      <pc:chgData name="Jessica Ewald" userId="S::jessica.ewald@mail.mcgill.ca::dfdd724e-b530-4683-8c95-86814a0400b0" providerId="AD" clId="Web-{6C63FDB4-0AC5-B913-6E77-D6C33B19EB5D}" dt="2023-06-18T15:51:55.818" v="29" actId="20577"/>
      <pc:docMkLst>
        <pc:docMk/>
      </pc:docMkLst>
      <pc:sldChg chg="modSp">
        <pc:chgData name="Jessica Ewald" userId="S::jessica.ewald@mail.mcgill.ca::dfdd724e-b530-4683-8c95-86814a0400b0" providerId="AD" clId="Web-{6C63FDB4-0AC5-B913-6E77-D6C33B19EB5D}" dt="2023-06-18T15:51:55.818" v="29" actId="20577"/>
        <pc:sldMkLst>
          <pc:docMk/>
          <pc:sldMk cId="3385223165" sldId="324"/>
        </pc:sldMkLst>
        <pc:spChg chg="mod">
          <ac:chgData name="Jessica Ewald" userId="S::jessica.ewald@mail.mcgill.ca::dfdd724e-b530-4683-8c95-86814a0400b0" providerId="AD" clId="Web-{6C63FDB4-0AC5-B913-6E77-D6C33B19EB5D}" dt="2023-06-18T15:51:55.818" v="29" actId="20577"/>
          <ac:spMkLst>
            <pc:docMk/>
            <pc:sldMk cId="3385223165" sldId="324"/>
            <ac:spMk id="8" creationId="{463FB208-E662-C353-8C6D-FC39A79758F7}"/>
          </ac:spMkLst>
        </pc:spChg>
      </pc:sldChg>
    </pc:docChg>
  </pc:docChgLst>
  <pc:docChgLst>
    <pc:chgData name="Jianguo Xia, Prof." userId="S::jianguo.xia@mcgill.ca::19338e65-3a08-476e-a9e6-78c2d80404a1" providerId="AD" clId="Web-{26FF61E4-E312-F02C-D64F-EAE71B1925FC}"/>
    <pc:docChg chg="modSld">
      <pc:chgData name="Jianguo Xia, Prof." userId="S::jianguo.xia@mcgill.ca::19338e65-3a08-476e-a9e6-78c2d80404a1" providerId="AD" clId="Web-{26FF61E4-E312-F02C-D64F-EAE71B1925FC}" dt="2023-06-18T14:53:49.216" v="409" actId="20577"/>
      <pc:docMkLst>
        <pc:docMk/>
      </pc:docMkLst>
      <pc:sldChg chg="modSp">
        <pc:chgData name="Jianguo Xia, Prof." userId="S::jianguo.xia@mcgill.ca::19338e65-3a08-476e-a9e6-78c2d80404a1" providerId="AD" clId="Web-{26FF61E4-E312-F02C-D64F-EAE71B1925FC}" dt="2023-06-18T14:53:49.216" v="409" actId="20577"/>
        <pc:sldMkLst>
          <pc:docMk/>
          <pc:sldMk cId="3385223165" sldId="324"/>
        </pc:sldMkLst>
        <pc:spChg chg="mod">
          <ac:chgData name="Jianguo Xia, Prof." userId="S::jianguo.xia@mcgill.ca::19338e65-3a08-476e-a9e6-78c2d80404a1" providerId="AD" clId="Web-{26FF61E4-E312-F02C-D64F-EAE71B1925FC}" dt="2023-06-18T14:53:49.216" v="409" actId="20577"/>
          <ac:spMkLst>
            <pc:docMk/>
            <pc:sldMk cId="3385223165" sldId="324"/>
            <ac:spMk id="8" creationId="{463FB208-E662-C353-8C6D-FC39A79758F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A979F8-6E5A-F142-B5B9-B094F256E1A8}" type="doc">
      <dgm:prSet loTypeId="urn:microsoft.com/office/officeart/2009/3/layout/StepUpProcess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04E648-F125-2847-83B4-6D3FDB723A22}">
      <dgm:prSet/>
      <dgm:spPr/>
      <dgm:t>
        <a:bodyPr/>
        <a:lstStyle/>
        <a:p>
          <a:r>
            <a:rPr lang="en-US"/>
            <a:t>v1.0 </a:t>
          </a:r>
          <a:r>
            <a:rPr lang="en-US" b="1"/>
            <a:t>Statistical</a:t>
          </a:r>
          <a:endParaRPr lang="en-CA"/>
        </a:p>
      </dgm:t>
    </dgm:pt>
    <dgm:pt modelId="{83071A88-135E-6443-903B-02A97D9AA1A3}" type="parTrans" cxnId="{05946741-3244-8A43-B9B8-770E3EE69CDE}">
      <dgm:prSet/>
      <dgm:spPr/>
      <dgm:t>
        <a:bodyPr/>
        <a:lstStyle/>
        <a:p>
          <a:endParaRPr lang="en-US"/>
        </a:p>
      </dgm:t>
    </dgm:pt>
    <dgm:pt modelId="{5F8A1133-E5D5-C14F-947F-1C1F60381DB7}" type="sibTrans" cxnId="{05946741-3244-8A43-B9B8-770E3EE69CDE}">
      <dgm:prSet/>
      <dgm:spPr/>
      <dgm:t>
        <a:bodyPr/>
        <a:lstStyle/>
        <a:p>
          <a:endParaRPr lang="en-US"/>
        </a:p>
      </dgm:t>
    </dgm:pt>
    <dgm:pt modelId="{F32A651B-8C7C-244F-AA10-BCE22AAFB069}">
      <dgm:prSet/>
      <dgm:spPr/>
      <dgm:t>
        <a:bodyPr/>
        <a:lstStyle/>
        <a:p>
          <a:r>
            <a:rPr lang="en-US"/>
            <a:t>v2.0 </a:t>
          </a:r>
          <a:r>
            <a:rPr lang="en-US" b="1"/>
            <a:t>Functional (targeted)</a:t>
          </a:r>
          <a:endParaRPr lang="en-CA"/>
        </a:p>
      </dgm:t>
    </dgm:pt>
    <dgm:pt modelId="{30A045E4-A3DE-374A-82CA-76E162D2A27C}" type="parTrans" cxnId="{E1366680-3926-924F-B88A-D76EBC459DCA}">
      <dgm:prSet/>
      <dgm:spPr/>
      <dgm:t>
        <a:bodyPr/>
        <a:lstStyle/>
        <a:p>
          <a:endParaRPr lang="en-US"/>
        </a:p>
      </dgm:t>
    </dgm:pt>
    <dgm:pt modelId="{AFBF2389-6941-1C47-AF57-B895AC1D59DF}" type="sibTrans" cxnId="{E1366680-3926-924F-B88A-D76EBC459DCA}">
      <dgm:prSet/>
      <dgm:spPr/>
      <dgm:t>
        <a:bodyPr/>
        <a:lstStyle/>
        <a:p>
          <a:endParaRPr lang="en-US"/>
        </a:p>
      </dgm:t>
    </dgm:pt>
    <dgm:pt modelId="{425E6535-55A5-9F4E-911E-8559207D2711}">
      <dgm:prSet/>
      <dgm:spPr/>
      <dgm:t>
        <a:bodyPr/>
        <a:lstStyle/>
        <a:p>
          <a:r>
            <a:rPr lang="en-US"/>
            <a:t>v3.0 </a:t>
          </a:r>
          <a:r>
            <a:rPr lang="en-US" b="1"/>
            <a:t>Translational (targeted)</a:t>
          </a:r>
          <a:endParaRPr lang="en-CA"/>
        </a:p>
      </dgm:t>
    </dgm:pt>
    <dgm:pt modelId="{E978F73C-453A-0142-9FF0-43FC1C0B4B54}" type="parTrans" cxnId="{8540E21E-D707-5C4B-AE35-9572042F6B9B}">
      <dgm:prSet/>
      <dgm:spPr/>
      <dgm:t>
        <a:bodyPr/>
        <a:lstStyle/>
        <a:p>
          <a:endParaRPr lang="en-US"/>
        </a:p>
      </dgm:t>
    </dgm:pt>
    <dgm:pt modelId="{1C081367-6943-B34D-B539-FEB9269F6918}" type="sibTrans" cxnId="{8540E21E-D707-5C4B-AE35-9572042F6B9B}">
      <dgm:prSet/>
      <dgm:spPr/>
      <dgm:t>
        <a:bodyPr/>
        <a:lstStyle/>
        <a:p>
          <a:endParaRPr lang="en-US"/>
        </a:p>
      </dgm:t>
    </dgm:pt>
    <dgm:pt modelId="{64E9040A-222E-264F-894B-E1B844E6DDBE}">
      <dgm:prSet/>
      <dgm:spPr/>
      <dgm:t>
        <a:bodyPr/>
        <a:lstStyle/>
        <a:p>
          <a:r>
            <a:rPr lang="en-US"/>
            <a:t>v4.0 </a:t>
          </a:r>
          <a:r>
            <a:rPr lang="en-US" b="1"/>
            <a:t>Functional (untargeted)</a:t>
          </a:r>
          <a:endParaRPr lang="en-CA"/>
        </a:p>
      </dgm:t>
    </dgm:pt>
    <dgm:pt modelId="{9B7BEFE5-397B-8748-8FC0-0CF731EFE442}" type="parTrans" cxnId="{92C0E603-9725-2747-9768-340020F81913}">
      <dgm:prSet/>
      <dgm:spPr/>
      <dgm:t>
        <a:bodyPr/>
        <a:lstStyle/>
        <a:p>
          <a:endParaRPr lang="en-US"/>
        </a:p>
      </dgm:t>
    </dgm:pt>
    <dgm:pt modelId="{DA75E9B1-77BD-814C-8CE5-E4E381122A48}" type="sibTrans" cxnId="{92C0E603-9725-2747-9768-340020F81913}">
      <dgm:prSet/>
      <dgm:spPr/>
      <dgm:t>
        <a:bodyPr/>
        <a:lstStyle/>
        <a:p>
          <a:endParaRPr lang="en-US"/>
        </a:p>
      </dgm:t>
    </dgm:pt>
    <dgm:pt modelId="{4FB19D02-5A1E-4248-B721-2F36CFE712C9}">
      <dgm:prSet/>
      <dgm:spPr/>
      <dgm:t>
        <a:bodyPr/>
        <a:lstStyle/>
        <a:p>
          <a:pPr>
            <a:spcAft>
              <a:spcPts val="0"/>
            </a:spcAft>
          </a:pPr>
          <a:r>
            <a:rPr lang="en-US"/>
            <a:t>v5.0 </a:t>
          </a:r>
        </a:p>
        <a:p>
          <a:pPr>
            <a:spcAft>
              <a:spcPct val="35000"/>
            </a:spcAft>
          </a:pPr>
          <a:r>
            <a:rPr lang="en-US" b="1"/>
            <a:t>Spectra analysis (untargeted)</a:t>
          </a:r>
          <a:endParaRPr lang="en-CA"/>
        </a:p>
      </dgm:t>
    </dgm:pt>
    <dgm:pt modelId="{3F8F5195-C2DC-CA4A-A8F2-8D94BD36A6E5}" type="parTrans" cxnId="{2C674A63-B201-E54D-AB45-D8E6BFAE1808}">
      <dgm:prSet/>
      <dgm:spPr/>
      <dgm:t>
        <a:bodyPr/>
        <a:lstStyle/>
        <a:p>
          <a:endParaRPr lang="en-US"/>
        </a:p>
      </dgm:t>
    </dgm:pt>
    <dgm:pt modelId="{2B8228FD-B1AE-2A40-938A-09C0ED01C0DE}" type="sibTrans" cxnId="{2C674A63-B201-E54D-AB45-D8E6BFAE1808}">
      <dgm:prSet/>
      <dgm:spPr/>
      <dgm:t>
        <a:bodyPr/>
        <a:lstStyle/>
        <a:p>
          <a:endParaRPr lang="en-US"/>
        </a:p>
      </dgm:t>
    </dgm:pt>
    <dgm:pt modelId="{BEE32DF5-CCAF-F846-96BD-493165E5C283}" type="pres">
      <dgm:prSet presAssocID="{15A979F8-6E5A-F142-B5B9-B094F256E1A8}" presName="rootnode" presStyleCnt="0">
        <dgm:presLayoutVars>
          <dgm:chMax/>
          <dgm:chPref/>
          <dgm:dir/>
          <dgm:animLvl val="lvl"/>
        </dgm:presLayoutVars>
      </dgm:prSet>
      <dgm:spPr/>
    </dgm:pt>
    <dgm:pt modelId="{1B6BF604-1C3C-7F4D-AA71-C125EE51C45D}" type="pres">
      <dgm:prSet presAssocID="{EA04E648-F125-2847-83B4-6D3FDB723A22}" presName="composite" presStyleCnt="0"/>
      <dgm:spPr/>
    </dgm:pt>
    <dgm:pt modelId="{2745A2E9-FEBD-8D4C-8DB2-5AAF3A4F1A7E}" type="pres">
      <dgm:prSet presAssocID="{EA04E648-F125-2847-83B4-6D3FDB723A22}" presName="LShape" presStyleLbl="alignNode1" presStyleIdx="0" presStyleCnt="9"/>
      <dgm:spPr/>
    </dgm:pt>
    <dgm:pt modelId="{D5C0F12F-C26E-8E48-907F-80F351985A26}" type="pres">
      <dgm:prSet presAssocID="{EA04E648-F125-2847-83B4-6D3FDB723A22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CF7D480-425E-5244-8122-EE3B3E874BBA}" type="pres">
      <dgm:prSet presAssocID="{EA04E648-F125-2847-83B4-6D3FDB723A22}" presName="Triangle" presStyleLbl="alignNode1" presStyleIdx="1" presStyleCnt="9"/>
      <dgm:spPr/>
    </dgm:pt>
    <dgm:pt modelId="{148E036C-3262-0C43-A0D0-DF77DE18E31F}" type="pres">
      <dgm:prSet presAssocID="{5F8A1133-E5D5-C14F-947F-1C1F60381DB7}" presName="sibTrans" presStyleCnt="0"/>
      <dgm:spPr/>
    </dgm:pt>
    <dgm:pt modelId="{1FA9CA6E-316E-8347-81B2-DB79D6958772}" type="pres">
      <dgm:prSet presAssocID="{5F8A1133-E5D5-C14F-947F-1C1F60381DB7}" presName="space" presStyleCnt="0"/>
      <dgm:spPr/>
    </dgm:pt>
    <dgm:pt modelId="{BD96DD12-952B-BF44-915B-4577AAF90F40}" type="pres">
      <dgm:prSet presAssocID="{F32A651B-8C7C-244F-AA10-BCE22AAFB069}" presName="composite" presStyleCnt="0"/>
      <dgm:spPr/>
    </dgm:pt>
    <dgm:pt modelId="{E8263E1B-B30B-8A4F-9F28-2F7284703786}" type="pres">
      <dgm:prSet presAssocID="{F32A651B-8C7C-244F-AA10-BCE22AAFB069}" presName="LShape" presStyleLbl="alignNode1" presStyleIdx="2" presStyleCnt="9"/>
      <dgm:spPr/>
    </dgm:pt>
    <dgm:pt modelId="{4614C41E-C6EB-A841-B22C-55835D08F7E1}" type="pres">
      <dgm:prSet presAssocID="{F32A651B-8C7C-244F-AA10-BCE22AAFB069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CF19642B-DC3E-8D47-9610-5CA7F06FEE31}" type="pres">
      <dgm:prSet presAssocID="{F32A651B-8C7C-244F-AA10-BCE22AAFB069}" presName="Triangle" presStyleLbl="alignNode1" presStyleIdx="3" presStyleCnt="9"/>
      <dgm:spPr/>
    </dgm:pt>
    <dgm:pt modelId="{E917596B-B4E7-8A47-A708-24E2708AFC3A}" type="pres">
      <dgm:prSet presAssocID="{AFBF2389-6941-1C47-AF57-B895AC1D59DF}" presName="sibTrans" presStyleCnt="0"/>
      <dgm:spPr/>
    </dgm:pt>
    <dgm:pt modelId="{B516D630-5A85-D044-80B0-31DF2B4757C7}" type="pres">
      <dgm:prSet presAssocID="{AFBF2389-6941-1C47-AF57-B895AC1D59DF}" presName="space" presStyleCnt="0"/>
      <dgm:spPr/>
    </dgm:pt>
    <dgm:pt modelId="{9FB2B75B-692E-CB48-9A12-C8737321C1DD}" type="pres">
      <dgm:prSet presAssocID="{425E6535-55A5-9F4E-911E-8559207D2711}" presName="composite" presStyleCnt="0"/>
      <dgm:spPr/>
    </dgm:pt>
    <dgm:pt modelId="{02F6D7F9-C5B1-AC4C-8556-6C49EBD2F57C}" type="pres">
      <dgm:prSet presAssocID="{425E6535-55A5-9F4E-911E-8559207D2711}" presName="LShape" presStyleLbl="alignNode1" presStyleIdx="4" presStyleCnt="9"/>
      <dgm:spPr/>
    </dgm:pt>
    <dgm:pt modelId="{29FD89DB-DDBF-104A-A138-5D7D1B159E27}" type="pres">
      <dgm:prSet presAssocID="{425E6535-55A5-9F4E-911E-8559207D2711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94075CB-1DB8-C14B-B0A2-E9EAD9447925}" type="pres">
      <dgm:prSet presAssocID="{425E6535-55A5-9F4E-911E-8559207D2711}" presName="Triangle" presStyleLbl="alignNode1" presStyleIdx="5" presStyleCnt="9"/>
      <dgm:spPr/>
    </dgm:pt>
    <dgm:pt modelId="{8156CD9B-34B3-C247-9AA3-93832D944482}" type="pres">
      <dgm:prSet presAssocID="{1C081367-6943-B34D-B539-FEB9269F6918}" presName="sibTrans" presStyleCnt="0"/>
      <dgm:spPr/>
    </dgm:pt>
    <dgm:pt modelId="{A4A522F6-39E1-A345-AEC3-EBA18CFD949E}" type="pres">
      <dgm:prSet presAssocID="{1C081367-6943-B34D-B539-FEB9269F6918}" presName="space" presStyleCnt="0"/>
      <dgm:spPr/>
    </dgm:pt>
    <dgm:pt modelId="{F08CD692-4601-1745-986F-FE89F01782B5}" type="pres">
      <dgm:prSet presAssocID="{64E9040A-222E-264F-894B-E1B844E6DDBE}" presName="composite" presStyleCnt="0"/>
      <dgm:spPr/>
    </dgm:pt>
    <dgm:pt modelId="{121A11AF-0C76-A64A-A6DB-C2B78F1E6FAD}" type="pres">
      <dgm:prSet presAssocID="{64E9040A-222E-264F-894B-E1B844E6DDBE}" presName="LShape" presStyleLbl="alignNode1" presStyleIdx="6" presStyleCnt="9"/>
      <dgm:spPr/>
    </dgm:pt>
    <dgm:pt modelId="{489463E2-7ECE-074F-A2F1-7E553E560B98}" type="pres">
      <dgm:prSet presAssocID="{64E9040A-222E-264F-894B-E1B844E6DDBE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D9EA5615-B0A8-B141-9CE3-16018C0514CD}" type="pres">
      <dgm:prSet presAssocID="{64E9040A-222E-264F-894B-E1B844E6DDBE}" presName="Triangle" presStyleLbl="alignNode1" presStyleIdx="7" presStyleCnt="9"/>
      <dgm:spPr/>
    </dgm:pt>
    <dgm:pt modelId="{F47730CA-4662-2845-9A37-1089D17D0C60}" type="pres">
      <dgm:prSet presAssocID="{DA75E9B1-77BD-814C-8CE5-E4E381122A48}" presName="sibTrans" presStyleCnt="0"/>
      <dgm:spPr/>
    </dgm:pt>
    <dgm:pt modelId="{75517C31-63A7-2C4E-A098-3ECDBA69AE2B}" type="pres">
      <dgm:prSet presAssocID="{DA75E9B1-77BD-814C-8CE5-E4E381122A48}" presName="space" presStyleCnt="0"/>
      <dgm:spPr/>
    </dgm:pt>
    <dgm:pt modelId="{7DB9851B-FBF7-1B4B-ADD0-20F9D973E75A}" type="pres">
      <dgm:prSet presAssocID="{4FB19D02-5A1E-4248-B721-2F36CFE712C9}" presName="composite" presStyleCnt="0"/>
      <dgm:spPr/>
    </dgm:pt>
    <dgm:pt modelId="{D87528D6-2BF6-534C-B321-A70E7901FAE0}" type="pres">
      <dgm:prSet presAssocID="{4FB19D02-5A1E-4248-B721-2F36CFE712C9}" presName="LShape" presStyleLbl="alignNode1" presStyleIdx="8" presStyleCnt="9"/>
      <dgm:spPr/>
    </dgm:pt>
    <dgm:pt modelId="{3883DA1C-EA73-2C47-98A4-B697899CFCCC}" type="pres">
      <dgm:prSet presAssocID="{4FB19D02-5A1E-4248-B721-2F36CFE712C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2C0E603-9725-2747-9768-340020F81913}" srcId="{15A979F8-6E5A-F142-B5B9-B094F256E1A8}" destId="{64E9040A-222E-264F-894B-E1B844E6DDBE}" srcOrd="3" destOrd="0" parTransId="{9B7BEFE5-397B-8748-8FC0-0CF731EFE442}" sibTransId="{DA75E9B1-77BD-814C-8CE5-E4E381122A48}"/>
    <dgm:cxn modelId="{8540E21E-D707-5C4B-AE35-9572042F6B9B}" srcId="{15A979F8-6E5A-F142-B5B9-B094F256E1A8}" destId="{425E6535-55A5-9F4E-911E-8559207D2711}" srcOrd="2" destOrd="0" parTransId="{E978F73C-453A-0142-9FF0-43FC1C0B4B54}" sibTransId="{1C081367-6943-B34D-B539-FEB9269F6918}"/>
    <dgm:cxn modelId="{2A7AC224-F1C8-1649-ADAB-B8661CE954EE}" type="presOf" srcId="{4FB19D02-5A1E-4248-B721-2F36CFE712C9}" destId="{3883DA1C-EA73-2C47-98A4-B697899CFCCC}" srcOrd="0" destOrd="0" presId="urn:microsoft.com/office/officeart/2009/3/layout/StepUpProcess"/>
    <dgm:cxn modelId="{05946741-3244-8A43-B9B8-770E3EE69CDE}" srcId="{15A979F8-6E5A-F142-B5B9-B094F256E1A8}" destId="{EA04E648-F125-2847-83B4-6D3FDB723A22}" srcOrd="0" destOrd="0" parTransId="{83071A88-135E-6443-903B-02A97D9AA1A3}" sibTransId="{5F8A1133-E5D5-C14F-947F-1C1F60381DB7}"/>
    <dgm:cxn modelId="{2C674A63-B201-E54D-AB45-D8E6BFAE1808}" srcId="{15A979F8-6E5A-F142-B5B9-B094F256E1A8}" destId="{4FB19D02-5A1E-4248-B721-2F36CFE712C9}" srcOrd="4" destOrd="0" parTransId="{3F8F5195-C2DC-CA4A-A8F2-8D94BD36A6E5}" sibTransId="{2B8228FD-B1AE-2A40-938A-09C0ED01C0DE}"/>
    <dgm:cxn modelId="{87756055-8849-DC4A-8E39-470F3C4D1494}" type="presOf" srcId="{64E9040A-222E-264F-894B-E1B844E6DDBE}" destId="{489463E2-7ECE-074F-A2F1-7E553E560B98}" srcOrd="0" destOrd="0" presId="urn:microsoft.com/office/officeart/2009/3/layout/StepUpProcess"/>
    <dgm:cxn modelId="{E1366680-3926-924F-B88A-D76EBC459DCA}" srcId="{15A979F8-6E5A-F142-B5B9-B094F256E1A8}" destId="{F32A651B-8C7C-244F-AA10-BCE22AAFB069}" srcOrd="1" destOrd="0" parTransId="{30A045E4-A3DE-374A-82CA-76E162D2A27C}" sibTransId="{AFBF2389-6941-1C47-AF57-B895AC1D59DF}"/>
    <dgm:cxn modelId="{2841C7E2-C3B1-1446-924A-249527A4B490}" type="presOf" srcId="{F32A651B-8C7C-244F-AA10-BCE22AAFB069}" destId="{4614C41E-C6EB-A841-B22C-55835D08F7E1}" srcOrd="0" destOrd="0" presId="urn:microsoft.com/office/officeart/2009/3/layout/StepUpProcess"/>
    <dgm:cxn modelId="{3C34F2E5-81BB-5A43-B3D0-FF33B590537A}" type="presOf" srcId="{15A979F8-6E5A-F142-B5B9-B094F256E1A8}" destId="{BEE32DF5-CCAF-F846-96BD-493165E5C283}" srcOrd="0" destOrd="0" presId="urn:microsoft.com/office/officeart/2009/3/layout/StepUpProcess"/>
    <dgm:cxn modelId="{C8391DEA-49EE-E04B-B2F3-C68F93D9E1DB}" type="presOf" srcId="{425E6535-55A5-9F4E-911E-8559207D2711}" destId="{29FD89DB-DDBF-104A-A138-5D7D1B159E27}" srcOrd="0" destOrd="0" presId="urn:microsoft.com/office/officeart/2009/3/layout/StepUpProcess"/>
    <dgm:cxn modelId="{BADF13FE-CAAD-3D46-B1F8-8F455A411ACF}" type="presOf" srcId="{EA04E648-F125-2847-83B4-6D3FDB723A22}" destId="{D5C0F12F-C26E-8E48-907F-80F351985A26}" srcOrd="0" destOrd="0" presId="urn:microsoft.com/office/officeart/2009/3/layout/StepUpProcess"/>
    <dgm:cxn modelId="{080F6AAD-FB90-D747-BDB5-3FB492244E93}" type="presParOf" srcId="{BEE32DF5-CCAF-F846-96BD-493165E5C283}" destId="{1B6BF604-1C3C-7F4D-AA71-C125EE51C45D}" srcOrd="0" destOrd="0" presId="urn:microsoft.com/office/officeart/2009/3/layout/StepUpProcess"/>
    <dgm:cxn modelId="{042949AC-CFF7-CA44-AC62-FC73576F2A3A}" type="presParOf" srcId="{1B6BF604-1C3C-7F4D-AA71-C125EE51C45D}" destId="{2745A2E9-FEBD-8D4C-8DB2-5AAF3A4F1A7E}" srcOrd="0" destOrd="0" presId="urn:microsoft.com/office/officeart/2009/3/layout/StepUpProcess"/>
    <dgm:cxn modelId="{AB265273-8EF3-5C47-8D60-C454936A9E9E}" type="presParOf" srcId="{1B6BF604-1C3C-7F4D-AA71-C125EE51C45D}" destId="{D5C0F12F-C26E-8E48-907F-80F351985A26}" srcOrd="1" destOrd="0" presId="urn:microsoft.com/office/officeart/2009/3/layout/StepUpProcess"/>
    <dgm:cxn modelId="{09E279AA-B965-FE48-BADE-13B88BF95116}" type="presParOf" srcId="{1B6BF604-1C3C-7F4D-AA71-C125EE51C45D}" destId="{2CF7D480-425E-5244-8122-EE3B3E874BBA}" srcOrd="2" destOrd="0" presId="urn:microsoft.com/office/officeart/2009/3/layout/StepUpProcess"/>
    <dgm:cxn modelId="{8DC156AF-77DC-A84D-BFE2-158913BD8184}" type="presParOf" srcId="{BEE32DF5-CCAF-F846-96BD-493165E5C283}" destId="{148E036C-3262-0C43-A0D0-DF77DE18E31F}" srcOrd="1" destOrd="0" presId="urn:microsoft.com/office/officeart/2009/3/layout/StepUpProcess"/>
    <dgm:cxn modelId="{8B4F256D-0FC3-0141-BC20-07ED61DB7E5A}" type="presParOf" srcId="{148E036C-3262-0C43-A0D0-DF77DE18E31F}" destId="{1FA9CA6E-316E-8347-81B2-DB79D6958772}" srcOrd="0" destOrd="0" presId="urn:microsoft.com/office/officeart/2009/3/layout/StepUpProcess"/>
    <dgm:cxn modelId="{4292C9E4-42A6-7541-872D-7452E05D7F9B}" type="presParOf" srcId="{BEE32DF5-CCAF-F846-96BD-493165E5C283}" destId="{BD96DD12-952B-BF44-915B-4577AAF90F40}" srcOrd="2" destOrd="0" presId="urn:microsoft.com/office/officeart/2009/3/layout/StepUpProcess"/>
    <dgm:cxn modelId="{6E660481-2846-4A44-8C06-1671C28CA1FB}" type="presParOf" srcId="{BD96DD12-952B-BF44-915B-4577AAF90F40}" destId="{E8263E1B-B30B-8A4F-9F28-2F7284703786}" srcOrd="0" destOrd="0" presId="urn:microsoft.com/office/officeart/2009/3/layout/StepUpProcess"/>
    <dgm:cxn modelId="{12C7E7B6-09C6-7048-9CA3-8CA293B01893}" type="presParOf" srcId="{BD96DD12-952B-BF44-915B-4577AAF90F40}" destId="{4614C41E-C6EB-A841-B22C-55835D08F7E1}" srcOrd="1" destOrd="0" presId="urn:microsoft.com/office/officeart/2009/3/layout/StepUpProcess"/>
    <dgm:cxn modelId="{13A319A3-1D83-004B-9C58-674F73B4D9FE}" type="presParOf" srcId="{BD96DD12-952B-BF44-915B-4577AAF90F40}" destId="{CF19642B-DC3E-8D47-9610-5CA7F06FEE31}" srcOrd="2" destOrd="0" presId="urn:microsoft.com/office/officeart/2009/3/layout/StepUpProcess"/>
    <dgm:cxn modelId="{59FB7937-A502-F64E-9DBA-49996AA2C5BD}" type="presParOf" srcId="{BEE32DF5-CCAF-F846-96BD-493165E5C283}" destId="{E917596B-B4E7-8A47-A708-24E2708AFC3A}" srcOrd="3" destOrd="0" presId="urn:microsoft.com/office/officeart/2009/3/layout/StepUpProcess"/>
    <dgm:cxn modelId="{065F5C73-F716-6E4E-9615-4064DD58C737}" type="presParOf" srcId="{E917596B-B4E7-8A47-A708-24E2708AFC3A}" destId="{B516D630-5A85-D044-80B0-31DF2B4757C7}" srcOrd="0" destOrd="0" presId="urn:microsoft.com/office/officeart/2009/3/layout/StepUpProcess"/>
    <dgm:cxn modelId="{008F52B8-96BD-D143-A180-1BFDC4E4826A}" type="presParOf" srcId="{BEE32DF5-CCAF-F846-96BD-493165E5C283}" destId="{9FB2B75B-692E-CB48-9A12-C8737321C1DD}" srcOrd="4" destOrd="0" presId="urn:microsoft.com/office/officeart/2009/3/layout/StepUpProcess"/>
    <dgm:cxn modelId="{C6C796B0-8F5F-5745-8885-E0AFE5E26444}" type="presParOf" srcId="{9FB2B75B-692E-CB48-9A12-C8737321C1DD}" destId="{02F6D7F9-C5B1-AC4C-8556-6C49EBD2F57C}" srcOrd="0" destOrd="0" presId="urn:microsoft.com/office/officeart/2009/3/layout/StepUpProcess"/>
    <dgm:cxn modelId="{D96815EA-FF21-C742-A321-1B315C5BD18D}" type="presParOf" srcId="{9FB2B75B-692E-CB48-9A12-C8737321C1DD}" destId="{29FD89DB-DDBF-104A-A138-5D7D1B159E27}" srcOrd="1" destOrd="0" presId="urn:microsoft.com/office/officeart/2009/3/layout/StepUpProcess"/>
    <dgm:cxn modelId="{BC2B1E9F-E058-2D4E-8EE9-95899D799DA0}" type="presParOf" srcId="{9FB2B75B-692E-CB48-9A12-C8737321C1DD}" destId="{C94075CB-1DB8-C14B-B0A2-E9EAD9447925}" srcOrd="2" destOrd="0" presId="urn:microsoft.com/office/officeart/2009/3/layout/StepUpProcess"/>
    <dgm:cxn modelId="{936A7A8C-44E8-914F-8587-9BFCE19C2C0B}" type="presParOf" srcId="{BEE32DF5-CCAF-F846-96BD-493165E5C283}" destId="{8156CD9B-34B3-C247-9AA3-93832D944482}" srcOrd="5" destOrd="0" presId="urn:microsoft.com/office/officeart/2009/3/layout/StepUpProcess"/>
    <dgm:cxn modelId="{B1B08420-A49B-6140-B4D7-EACBCD7910D7}" type="presParOf" srcId="{8156CD9B-34B3-C247-9AA3-93832D944482}" destId="{A4A522F6-39E1-A345-AEC3-EBA18CFD949E}" srcOrd="0" destOrd="0" presId="urn:microsoft.com/office/officeart/2009/3/layout/StepUpProcess"/>
    <dgm:cxn modelId="{6392761A-A6FF-1E49-9C29-1E102373A64E}" type="presParOf" srcId="{BEE32DF5-CCAF-F846-96BD-493165E5C283}" destId="{F08CD692-4601-1745-986F-FE89F01782B5}" srcOrd="6" destOrd="0" presId="urn:microsoft.com/office/officeart/2009/3/layout/StepUpProcess"/>
    <dgm:cxn modelId="{7ECF5687-E1CB-E24B-9A39-BF4996E5BF53}" type="presParOf" srcId="{F08CD692-4601-1745-986F-FE89F01782B5}" destId="{121A11AF-0C76-A64A-A6DB-C2B78F1E6FAD}" srcOrd="0" destOrd="0" presId="urn:microsoft.com/office/officeart/2009/3/layout/StepUpProcess"/>
    <dgm:cxn modelId="{A9E8EF79-9E5B-2948-BB1F-D0875A1AF16D}" type="presParOf" srcId="{F08CD692-4601-1745-986F-FE89F01782B5}" destId="{489463E2-7ECE-074F-A2F1-7E553E560B98}" srcOrd="1" destOrd="0" presId="urn:microsoft.com/office/officeart/2009/3/layout/StepUpProcess"/>
    <dgm:cxn modelId="{D56EA24C-BDBD-E842-8076-6D2045A2FE5E}" type="presParOf" srcId="{F08CD692-4601-1745-986F-FE89F01782B5}" destId="{D9EA5615-B0A8-B141-9CE3-16018C0514CD}" srcOrd="2" destOrd="0" presId="urn:microsoft.com/office/officeart/2009/3/layout/StepUpProcess"/>
    <dgm:cxn modelId="{EB23B497-0AC1-3647-833B-EE6CE983B003}" type="presParOf" srcId="{BEE32DF5-CCAF-F846-96BD-493165E5C283}" destId="{F47730CA-4662-2845-9A37-1089D17D0C60}" srcOrd="7" destOrd="0" presId="urn:microsoft.com/office/officeart/2009/3/layout/StepUpProcess"/>
    <dgm:cxn modelId="{1E846F54-EDDD-BC47-B1C5-3DB5AB54CA72}" type="presParOf" srcId="{F47730CA-4662-2845-9A37-1089D17D0C60}" destId="{75517C31-63A7-2C4E-A098-3ECDBA69AE2B}" srcOrd="0" destOrd="0" presId="urn:microsoft.com/office/officeart/2009/3/layout/StepUpProcess"/>
    <dgm:cxn modelId="{80E7DB6C-2106-D740-840A-9604F5AB3732}" type="presParOf" srcId="{BEE32DF5-CCAF-F846-96BD-493165E5C283}" destId="{7DB9851B-FBF7-1B4B-ADD0-20F9D973E75A}" srcOrd="8" destOrd="0" presId="urn:microsoft.com/office/officeart/2009/3/layout/StepUpProcess"/>
    <dgm:cxn modelId="{A4889C17-5EE4-BE42-A810-1A0A2FBA5851}" type="presParOf" srcId="{7DB9851B-FBF7-1B4B-ADD0-20F9D973E75A}" destId="{D87528D6-2BF6-534C-B321-A70E7901FAE0}" srcOrd="0" destOrd="0" presId="urn:microsoft.com/office/officeart/2009/3/layout/StepUpProcess"/>
    <dgm:cxn modelId="{1FA711E0-33C0-9747-8686-9BAC6E29DB5C}" type="presParOf" srcId="{7DB9851B-FBF7-1B4B-ADD0-20F9D973E75A}" destId="{3883DA1C-EA73-2C47-98A4-B697899CFCC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5A2E9-FEBD-8D4C-8DB2-5AAF3A4F1A7E}">
      <dsp:nvSpPr>
        <dsp:cNvPr id="0" name=""/>
        <dsp:cNvSpPr/>
      </dsp:nvSpPr>
      <dsp:spPr>
        <a:xfrm rot="5400000">
          <a:off x="383009" y="1835577"/>
          <a:ext cx="1146260" cy="190735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0F12F-C26E-8E48-907F-80F351985A26}">
      <dsp:nvSpPr>
        <dsp:cNvPr id="0" name=""/>
        <dsp:cNvSpPr/>
      </dsp:nvSpPr>
      <dsp:spPr>
        <a:xfrm>
          <a:off x="191669" y="2405464"/>
          <a:ext cx="1721967" cy="1509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v1.0 </a:t>
          </a:r>
          <a:r>
            <a:rPr lang="en-US" sz="2000" b="1" kern="1200"/>
            <a:t>Statistical</a:t>
          </a:r>
          <a:endParaRPr lang="en-CA" sz="2000" kern="1200"/>
        </a:p>
      </dsp:txBody>
      <dsp:txXfrm>
        <a:off x="191669" y="2405464"/>
        <a:ext cx="1721967" cy="1509405"/>
      </dsp:txXfrm>
    </dsp:sp>
    <dsp:sp modelId="{2CF7D480-425E-5244-8122-EE3B3E874BBA}">
      <dsp:nvSpPr>
        <dsp:cNvPr id="0" name=""/>
        <dsp:cNvSpPr/>
      </dsp:nvSpPr>
      <dsp:spPr>
        <a:xfrm>
          <a:off x="1588738" y="1695156"/>
          <a:ext cx="324899" cy="324899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63E1B-B30B-8A4F-9F28-2F7284703786}">
      <dsp:nvSpPr>
        <dsp:cNvPr id="0" name=""/>
        <dsp:cNvSpPr/>
      </dsp:nvSpPr>
      <dsp:spPr>
        <a:xfrm rot="5400000">
          <a:off x="2491034" y="1313944"/>
          <a:ext cx="1146260" cy="190735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4C41E-C6EB-A841-B22C-55835D08F7E1}">
      <dsp:nvSpPr>
        <dsp:cNvPr id="0" name=""/>
        <dsp:cNvSpPr/>
      </dsp:nvSpPr>
      <dsp:spPr>
        <a:xfrm>
          <a:off x="2299695" y="1883831"/>
          <a:ext cx="1721967" cy="1509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v2.0 </a:t>
          </a:r>
          <a:r>
            <a:rPr lang="en-US" sz="2000" b="1" kern="1200"/>
            <a:t>Functional (targeted)</a:t>
          </a:r>
          <a:endParaRPr lang="en-CA" sz="2000" kern="1200"/>
        </a:p>
      </dsp:txBody>
      <dsp:txXfrm>
        <a:off x="2299695" y="1883831"/>
        <a:ext cx="1721967" cy="1509405"/>
      </dsp:txXfrm>
    </dsp:sp>
    <dsp:sp modelId="{CF19642B-DC3E-8D47-9610-5CA7F06FEE31}">
      <dsp:nvSpPr>
        <dsp:cNvPr id="0" name=""/>
        <dsp:cNvSpPr/>
      </dsp:nvSpPr>
      <dsp:spPr>
        <a:xfrm>
          <a:off x="3696763" y="1173523"/>
          <a:ext cx="324899" cy="324899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6D7F9-C5B1-AC4C-8556-6C49EBD2F57C}">
      <dsp:nvSpPr>
        <dsp:cNvPr id="0" name=""/>
        <dsp:cNvSpPr/>
      </dsp:nvSpPr>
      <dsp:spPr>
        <a:xfrm rot="5400000">
          <a:off x="4599059" y="792311"/>
          <a:ext cx="1146260" cy="1907351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D89DB-DDBF-104A-A138-5D7D1B159E27}">
      <dsp:nvSpPr>
        <dsp:cNvPr id="0" name=""/>
        <dsp:cNvSpPr/>
      </dsp:nvSpPr>
      <dsp:spPr>
        <a:xfrm>
          <a:off x="4407720" y="1362198"/>
          <a:ext cx="1721967" cy="1509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v3.0 </a:t>
          </a:r>
          <a:r>
            <a:rPr lang="en-US" sz="2000" b="1" kern="1200"/>
            <a:t>Translational (targeted)</a:t>
          </a:r>
          <a:endParaRPr lang="en-CA" sz="2000" kern="1200"/>
        </a:p>
      </dsp:txBody>
      <dsp:txXfrm>
        <a:off x="4407720" y="1362198"/>
        <a:ext cx="1721967" cy="1509405"/>
      </dsp:txXfrm>
    </dsp:sp>
    <dsp:sp modelId="{C94075CB-1DB8-C14B-B0A2-E9EAD9447925}">
      <dsp:nvSpPr>
        <dsp:cNvPr id="0" name=""/>
        <dsp:cNvSpPr/>
      </dsp:nvSpPr>
      <dsp:spPr>
        <a:xfrm>
          <a:off x="5804788" y="651890"/>
          <a:ext cx="324899" cy="324899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A11AF-0C76-A64A-A6DB-C2B78F1E6FAD}">
      <dsp:nvSpPr>
        <dsp:cNvPr id="0" name=""/>
        <dsp:cNvSpPr/>
      </dsp:nvSpPr>
      <dsp:spPr>
        <a:xfrm rot="5400000">
          <a:off x="6707084" y="270678"/>
          <a:ext cx="1146260" cy="1907351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463E2-7ECE-074F-A2F1-7E553E560B98}">
      <dsp:nvSpPr>
        <dsp:cNvPr id="0" name=""/>
        <dsp:cNvSpPr/>
      </dsp:nvSpPr>
      <dsp:spPr>
        <a:xfrm>
          <a:off x="6515745" y="840565"/>
          <a:ext cx="1721967" cy="1509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v4.0 </a:t>
          </a:r>
          <a:r>
            <a:rPr lang="en-US" sz="2000" b="1" kern="1200"/>
            <a:t>Functional (untargeted)</a:t>
          </a:r>
          <a:endParaRPr lang="en-CA" sz="2000" kern="1200"/>
        </a:p>
      </dsp:txBody>
      <dsp:txXfrm>
        <a:off x="6515745" y="840565"/>
        <a:ext cx="1721967" cy="1509405"/>
      </dsp:txXfrm>
    </dsp:sp>
    <dsp:sp modelId="{D9EA5615-B0A8-B141-9CE3-16018C0514CD}">
      <dsp:nvSpPr>
        <dsp:cNvPr id="0" name=""/>
        <dsp:cNvSpPr/>
      </dsp:nvSpPr>
      <dsp:spPr>
        <a:xfrm>
          <a:off x="7912813" y="130257"/>
          <a:ext cx="324899" cy="324899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528D6-2BF6-534C-B321-A70E7901FAE0}">
      <dsp:nvSpPr>
        <dsp:cNvPr id="0" name=""/>
        <dsp:cNvSpPr/>
      </dsp:nvSpPr>
      <dsp:spPr>
        <a:xfrm rot="5400000">
          <a:off x="8815109" y="-250954"/>
          <a:ext cx="1146260" cy="190735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3DA1C-EA73-2C47-98A4-B697899CFCCC}">
      <dsp:nvSpPr>
        <dsp:cNvPr id="0" name=""/>
        <dsp:cNvSpPr/>
      </dsp:nvSpPr>
      <dsp:spPr>
        <a:xfrm>
          <a:off x="8623770" y="318933"/>
          <a:ext cx="1721967" cy="1509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/>
            <a:t>v5.0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Spectra analysis (untargeted)</a:t>
          </a:r>
          <a:endParaRPr lang="en-CA" sz="2000" kern="1200"/>
        </a:p>
      </dsp:txBody>
      <dsp:txXfrm>
        <a:off x="8623770" y="318933"/>
        <a:ext cx="1721967" cy="1509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86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/>
              <a:t>Most data analytics practices can be codified and re-used</a:t>
            </a:r>
          </a:p>
          <a:p>
            <a:pPr marL="834390" lvl="1" indent="-514350"/>
            <a:r>
              <a:rPr lang="en-CA"/>
              <a:t>Reproducible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CA"/>
              <a:t>Most studies &amp; data sets are small to medium </a:t>
            </a:r>
          </a:p>
          <a:p>
            <a:pPr lvl="1"/>
            <a:r>
              <a:rPr lang="en-CA"/>
              <a:t>Context specific (~100M is small now ….)</a:t>
            </a:r>
          </a:p>
          <a:p>
            <a:pPr lvl="1"/>
            <a:r>
              <a:rPr lang="en-CA"/>
              <a:t>Relative to computing power</a:t>
            </a:r>
          </a:p>
          <a:p>
            <a:pPr lvl="1"/>
            <a:r>
              <a:rPr lang="en-CA"/>
              <a:t>Can be finished in minutes ….</a:t>
            </a:r>
          </a:p>
          <a:p>
            <a:pPr marL="514350" indent="-514350">
              <a:buFont typeface="+mj-lt"/>
              <a:buAutoNum type="arabicPeriod"/>
            </a:pPr>
            <a:r>
              <a:rPr lang="en-CA"/>
              <a:t>Access to computing is generally random</a:t>
            </a:r>
          </a:p>
          <a:p>
            <a:pPr lvl="1"/>
            <a:r>
              <a:rPr lang="en-CA"/>
              <a:t>Critical for web-based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7D0B8-3A37-4D4B-B0D8-98520F9637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6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to group the samples.features by their internal similarities (unsupervised classification)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is to group samples / features guided by their phenotype labels (supervised). </a:t>
            </a:r>
            <a:endParaRPr/>
          </a:p>
        </p:txBody>
      </p:sp>
      <p:sp>
        <p:nvSpPr>
          <p:cNvPr id="228" name="Google Shape;22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0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64132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0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70"/>
          <p:cNvCxnSpPr/>
          <p:nvPr/>
        </p:nvCxnSpPr>
        <p:spPr>
          <a:xfrm rot="10800000">
            <a:off x="8386842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" name="Google Shape;113;p84"/>
          <p:cNvSpPr txBox="1"/>
          <p:nvPr/>
        </p:nvSpPr>
        <p:spPr>
          <a:xfrm>
            <a:off x="101600" y="6429376"/>
            <a:ext cx="89408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Module 4</a:t>
            </a:r>
            <a:endParaRPr/>
          </a:p>
        </p:txBody>
      </p:sp>
      <p:sp>
        <p:nvSpPr>
          <p:cNvPr id="114" name="Google Shape;114;p84"/>
          <p:cNvSpPr txBox="1"/>
          <p:nvPr/>
        </p:nvSpPr>
        <p:spPr>
          <a:xfrm>
            <a:off x="8688917" y="6396038"/>
            <a:ext cx="34014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bioinformatics</a:t>
            </a: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4"/>
          <p:cNvSpPr txBox="1"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4000"/>
              <a:buFont typeface="Calibri"/>
              <a:buNone/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4"/>
          <p:cNvSpPr txBox="1">
            <a:spLocks noGrp="1"/>
          </p:cNvSpPr>
          <p:nvPr>
            <p:ph type="body" idx="1"/>
          </p:nvPr>
        </p:nvSpPr>
        <p:spPr>
          <a:xfrm>
            <a:off x="203200" y="1600200"/>
            <a:ext cx="57912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 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Char char="🢝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17" name="Google Shape;117;p84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7912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 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Char char="🢝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en-CA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6864" y="6443662"/>
            <a:ext cx="711200" cy="2444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578CCE-85E1-6044-BADA-B13D3030B9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280836"/>
          </a:xfrm>
        </p:spPr>
        <p:txBody>
          <a:bodyPr/>
          <a:lstStyle/>
          <a:p>
            <a:pPr lvl="0" eaLnBrk="1" latinLnBrk="0" hangingPunct="1"/>
            <a:r>
              <a:rPr lang="en-CA"/>
              <a:t>Click to edit Master text styles</a:t>
            </a:r>
          </a:p>
          <a:p>
            <a:pPr lvl="1" eaLnBrk="1" latinLnBrk="0" hangingPunct="1"/>
            <a:r>
              <a:rPr lang="en-CA"/>
              <a:t>Second level</a:t>
            </a:r>
          </a:p>
          <a:p>
            <a:pPr lvl="2" eaLnBrk="1" latinLnBrk="0" hangingPunct="1"/>
            <a:r>
              <a:rPr lang="en-CA"/>
              <a:t>Third level</a:t>
            </a:r>
          </a:p>
          <a:p>
            <a:pPr lvl="3" eaLnBrk="1" latinLnBrk="0" hangingPunct="1"/>
            <a:r>
              <a:rPr lang="en-CA"/>
              <a:t>Fourth level</a:t>
            </a:r>
          </a:p>
          <a:p>
            <a:pPr lvl="4" eaLnBrk="1" latinLnBrk="0" hangingPunct="1"/>
            <a:r>
              <a:rPr lang="en-CA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3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1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7" name="Google Shape;27;p71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1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7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5000"/>
              <a:buFont typeface="Twentieth Century"/>
              <a:buNone/>
              <a:defRPr sz="5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6413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7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7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" name="Google Shape;69;p77"/>
          <p:cNvCxnSpPr/>
          <p:nvPr/>
        </p:nvCxnSpPr>
        <p:spPr>
          <a:xfrm rot="10800000">
            <a:off x="8386842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8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rgbClr val="679B9A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78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74" name="Google Shape;74;p78"/>
          <p:cNvSpPr txBox="1">
            <a:spLocks noGrp="1"/>
          </p:cNvSpPr>
          <p:nvPr>
            <p:ph type="body" idx="3"/>
          </p:nvPr>
        </p:nvSpPr>
        <p:spPr>
          <a:xfrm>
            <a:off x="5989320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rgbClr val="679B9A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78"/>
          <p:cNvSpPr txBox="1">
            <a:spLocks noGrp="1"/>
          </p:cNvSpPr>
          <p:nvPr>
            <p:ph type="body" idx="4"/>
          </p:nvPr>
        </p:nvSpPr>
        <p:spPr>
          <a:xfrm>
            <a:off x="5989320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76" name="Google Shape;76;p78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8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9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9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0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0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>
            <a:endParaRPr/>
          </a:p>
        </p:txBody>
      </p:sp>
      <p:sp>
        <p:nvSpPr>
          <p:cNvPr id="86" name="Google Shape;86;p80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80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80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1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1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C3D7D7"/>
          </a:solidFill>
          <a:ln>
            <a:noFill/>
          </a:ln>
        </p:spPr>
      </p:sp>
      <p:sp>
        <p:nvSpPr>
          <p:cNvPr id="93" name="Google Shape;93;p81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6413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81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1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7" name="Google Shape;97;p81"/>
          <p:cNvCxnSpPr/>
          <p:nvPr/>
        </p:nvCxnSpPr>
        <p:spPr>
          <a:xfrm rot="10800000">
            <a:off x="8386842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2"/>
          <p:cNvSpPr txBox="1">
            <a:spLocks noGrp="1"/>
          </p:cNvSpPr>
          <p:nvPr>
            <p:ph type="body" idx="1"/>
          </p:nvPr>
        </p:nvSpPr>
        <p:spPr>
          <a:xfrm rot="5400000">
            <a:off x="3872484" y="-562355"/>
            <a:ext cx="4023360" cy="972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01" name="Google Shape;101;p82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2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3"/>
          <p:cNvSpPr txBox="1">
            <a:spLocks noGrp="1"/>
          </p:cNvSpPr>
          <p:nvPr>
            <p:ph type="title"/>
          </p:nvPr>
        </p:nvSpPr>
        <p:spPr>
          <a:xfrm rot="5400000">
            <a:off x="7334250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83"/>
          <p:cNvSpPr txBox="1">
            <a:spLocks noGrp="1"/>
          </p:cNvSpPr>
          <p:nvPr>
            <p:ph type="body" idx="1"/>
          </p:nvPr>
        </p:nvSpPr>
        <p:spPr>
          <a:xfrm rot="5400000">
            <a:off x="2076450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07" name="Google Shape;107;p83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83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0" name="Google Shape;110;p83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46413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69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ff.xia@mcgill.ca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www.xialab.ca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a-lab/Metabolomics_202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boanalyst.ca/" TargetMode="External"/><Relationship Id="rId2" Type="http://schemas.openxmlformats.org/officeDocument/2006/relationships/hyperlink" Target="https://github.com/xia-lab/Metabolomics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micsforum.ca/" TargetMode="External"/><Relationship Id="rId5" Type="http://schemas.openxmlformats.org/officeDocument/2006/relationships/hyperlink" Target="https://genap.metaboanalyst.ca/" TargetMode="External"/><Relationship Id="rId4" Type="http://schemas.openxmlformats.org/officeDocument/2006/relationships/hyperlink" Target="https://new.metaboanalyst.ca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0" y="393143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0" y="-8760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"/>
          <p:cNvSpPr txBox="1">
            <a:spLocks noGrp="1"/>
          </p:cNvSpPr>
          <p:nvPr>
            <p:ph type="ctrTitle"/>
          </p:nvPr>
        </p:nvSpPr>
        <p:spPr>
          <a:xfrm>
            <a:off x="722070" y="2038863"/>
            <a:ext cx="10602097" cy="18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rgbClr val="FFFFFF"/>
              </a:buClr>
              <a:buSzPts val="6600"/>
            </a:pPr>
            <a:r>
              <a:rPr lang="en-US" sz="4000" b="1">
                <a:solidFill>
                  <a:schemeClr val="tx1"/>
                </a:solidFill>
              </a:rPr>
              <a:t>Spectra processing, statistical analysis and functional integration</a:t>
            </a:r>
            <a:br>
              <a:rPr lang="en-US" sz="4000" b="1">
                <a:solidFill>
                  <a:schemeClr val="tx1"/>
                </a:solidFill>
              </a:rPr>
            </a:br>
            <a:r>
              <a:rPr lang="en-US" sz="4000" b="1">
                <a:solidFill>
                  <a:schemeClr val="tx1"/>
                </a:solidFill>
              </a:rPr>
              <a:t>using </a:t>
            </a:r>
            <a:r>
              <a:rPr lang="en-US" sz="4000" b="1">
                <a:solidFill>
                  <a:srgbClr val="C00000"/>
                </a:solidFill>
              </a:rPr>
              <a:t>MetaboAnalyst 5.0 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125" name="Google Shape;125;p1"/>
          <p:cNvSpPr txBox="1">
            <a:spLocks noGrp="1"/>
          </p:cNvSpPr>
          <p:nvPr>
            <p:ph type="subTitle" idx="1"/>
          </p:nvPr>
        </p:nvSpPr>
        <p:spPr>
          <a:xfrm>
            <a:off x="3200400" y="4863523"/>
            <a:ext cx="5153105" cy="186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CA" sz="2000"/>
              <a:t>Jianguo (Jeff) Xia, Associate Professor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CA" sz="2000">
                <a:hlinkClick r:id="rId3"/>
              </a:rPr>
              <a:t>jeff.xia@mcgill.ca</a:t>
            </a:r>
            <a:r>
              <a:rPr lang="en-CA" sz="2000"/>
              <a:t> | </a:t>
            </a:r>
            <a:r>
              <a:rPr lang="en-CA" sz="2000">
                <a:hlinkClick r:id="rId4"/>
              </a:rPr>
              <a:t>www.xialab.ca</a:t>
            </a:r>
            <a:endParaRPr lang="en-CA" sz="2000"/>
          </a:p>
          <a:p>
            <a:pPr marL="0" indent="0" algn="ctr">
              <a:spcBef>
                <a:spcPts val="600"/>
              </a:spcBef>
            </a:pPr>
            <a:r>
              <a:rPr lang="en-CA" sz="2000"/>
              <a:t>McGill University, Montreal, QC Canada</a:t>
            </a:r>
          </a:p>
          <a:p>
            <a:pPr marL="0" indent="0" algn="ctr">
              <a:spcBef>
                <a:spcPts val="600"/>
              </a:spcBef>
            </a:pPr>
            <a:r>
              <a:rPr lang="en-CA" sz="2000"/>
              <a:t>June 19, 2023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" name="Google Shape;167;p1">
            <a:extLst>
              <a:ext uri="{FF2B5EF4-FFF2-40B4-BE49-F238E27FC236}">
                <a16:creationId xmlns:a16="http://schemas.microsoft.com/office/drawing/2014/main" id="{96109772-68D3-8BA5-F4DE-C83A9B7F9789}"/>
              </a:ext>
            </a:extLst>
          </p:cNvPr>
          <p:cNvPicPr preferRelativeResize="0"/>
          <p:nvPr/>
        </p:nvPicPr>
        <p:blipFill rotWithShape="1">
          <a:blip r:embed="rId5"/>
          <a:srcRect l="34" t="-229" r="54" b="229"/>
          <a:stretch/>
        </p:blipFill>
        <p:spPr>
          <a:xfrm>
            <a:off x="210066" y="291522"/>
            <a:ext cx="5659394" cy="96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5;p1">
            <a:extLst>
              <a:ext uri="{FF2B5EF4-FFF2-40B4-BE49-F238E27FC236}">
                <a16:creationId xmlns:a16="http://schemas.microsoft.com/office/drawing/2014/main" id="{1584C501-65D3-7568-A20E-BECB3C9F41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92033" y="291522"/>
            <a:ext cx="1424346" cy="141421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086B904-A0E2-C607-1AF9-2870D96B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911" y="6290364"/>
            <a:ext cx="23558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8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19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4400"/>
              <a:buFont typeface="Twentieth Century"/>
              <a:buNone/>
            </a:pPr>
            <a:r>
              <a:rPr lang="en-US" sz="4400" b="1" cap="none"/>
              <a:t>Common steps in omics workflow</a:t>
            </a:r>
            <a:r>
              <a:rPr lang="en-US" sz="4400" b="1"/>
              <a:t>	</a:t>
            </a:r>
            <a:endParaRPr/>
          </a:p>
        </p:txBody>
      </p:sp>
      <p:grpSp>
        <p:nvGrpSpPr>
          <p:cNvPr id="263" name="Google Shape;263;p9"/>
          <p:cNvGrpSpPr/>
          <p:nvPr/>
        </p:nvGrpSpPr>
        <p:grpSpPr>
          <a:xfrm>
            <a:off x="1861521" y="1949206"/>
            <a:ext cx="9123795" cy="4199217"/>
            <a:chOff x="1189" y="12655"/>
            <a:chExt cx="9123795" cy="4199217"/>
          </a:xfrm>
        </p:grpSpPr>
        <p:sp>
          <p:nvSpPr>
            <p:cNvPr id="264" name="Google Shape;264;p9"/>
            <p:cNvSpPr/>
            <p:nvPr/>
          </p:nvSpPr>
          <p:spPr>
            <a:xfrm>
              <a:off x="1189" y="12655"/>
              <a:ext cx="2375122" cy="950049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5875" cap="flat" cmpd="sng">
              <a:solidFill>
                <a:srgbClr val="D8D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 txBox="1"/>
            <p:nvPr/>
          </p:nvSpPr>
          <p:spPr>
            <a:xfrm>
              <a:off x="476214" y="12655"/>
              <a:ext cx="1425073" cy="950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12700" rIns="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Data processing</a:t>
              </a:r>
              <a:endPara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067546" y="93409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 txBox="1"/>
            <p:nvPr/>
          </p:nvSpPr>
          <p:spPr>
            <a:xfrm>
              <a:off x="2461816" y="93409"/>
              <a:ext cx="1182811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Quality checking</a:t>
              </a: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3762908" y="93409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 txBox="1"/>
            <p:nvPr/>
          </p:nvSpPr>
          <p:spPr>
            <a:xfrm>
              <a:off x="4157178" y="93409"/>
              <a:ext cx="1182811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Missing values</a:t>
              </a: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5458271" y="93409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 txBox="1"/>
            <p:nvPr/>
          </p:nvSpPr>
          <p:spPr>
            <a:xfrm>
              <a:off x="5852541" y="93409"/>
              <a:ext cx="1182811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Filtering</a:t>
              </a: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7153633" y="93409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 txBox="1"/>
            <p:nvPr/>
          </p:nvSpPr>
          <p:spPr>
            <a:xfrm>
              <a:off x="7547903" y="93409"/>
              <a:ext cx="1335965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Normalization</a:t>
              </a: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189" y="1095711"/>
              <a:ext cx="2375122" cy="950049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5875" cap="flat" cmpd="sng">
              <a:solidFill>
                <a:srgbClr val="D8D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 txBox="1"/>
            <p:nvPr/>
          </p:nvSpPr>
          <p:spPr>
            <a:xfrm>
              <a:off x="476214" y="1095711"/>
              <a:ext cx="1425073" cy="950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12700" rIns="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Statistics</a:t>
              </a:r>
              <a:endPara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067546" y="1176465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 txBox="1"/>
            <p:nvPr/>
          </p:nvSpPr>
          <p:spPr>
            <a:xfrm>
              <a:off x="2461816" y="1176465"/>
              <a:ext cx="1182811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Univariate analysis</a:t>
              </a: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3762908" y="1176465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 txBox="1"/>
            <p:nvPr/>
          </p:nvSpPr>
          <p:spPr>
            <a:xfrm>
              <a:off x="4157178" y="1176465"/>
              <a:ext cx="1182811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Dimension reduction</a:t>
              </a: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1189" y="2178767"/>
              <a:ext cx="2375122" cy="950049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5875" cap="flat" cmpd="sng">
              <a:solidFill>
                <a:srgbClr val="D8D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 txBox="1"/>
            <p:nvPr/>
          </p:nvSpPr>
          <p:spPr>
            <a:xfrm>
              <a:off x="476214" y="2178767"/>
              <a:ext cx="1425073" cy="950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12700" rIns="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Machine learning</a:t>
              </a:r>
              <a:endPara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2067546" y="2259521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 txBox="1"/>
            <p:nvPr/>
          </p:nvSpPr>
          <p:spPr>
            <a:xfrm>
              <a:off x="2461816" y="2259521"/>
              <a:ext cx="1182811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Clustering</a:t>
              </a: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762908" y="2259521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 txBox="1"/>
            <p:nvPr/>
          </p:nvSpPr>
          <p:spPr>
            <a:xfrm>
              <a:off x="4157178" y="2259521"/>
              <a:ext cx="1182811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Classification</a:t>
              </a: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189" y="3261823"/>
              <a:ext cx="2375122" cy="950049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5875" cap="flat" cmpd="sng">
              <a:solidFill>
                <a:srgbClr val="D8D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476214" y="3261823"/>
              <a:ext cx="1591332" cy="950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12700" rIns="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Data interpretation</a:t>
              </a:r>
              <a:endPara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2067546" y="3342577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 txBox="1"/>
            <p:nvPr/>
          </p:nvSpPr>
          <p:spPr>
            <a:xfrm>
              <a:off x="2461816" y="3342577"/>
              <a:ext cx="1182811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Enrichment analysis</a:t>
              </a: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3762908" y="3342577"/>
              <a:ext cx="1971351" cy="788540"/>
            </a:xfrm>
            <a:prstGeom prst="chevron">
              <a:avLst>
                <a:gd name="adj" fmla="val 50000"/>
              </a:avLst>
            </a:prstGeom>
            <a:solidFill>
              <a:srgbClr val="D1D0CF">
                <a:alpha val="89803"/>
              </a:srgbClr>
            </a:solidFill>
            <a:ln w="15875" cap="flat" cmpd="sng">
              <a:solidFill>
                <a:srgbClr val="D1D0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 txBox="1"/>
            <p:nvPr/>
          </p:nvSpPr>
          <p:spPr>
            <a:xfrm>
              <a:off x="4157178" y="3342577"/>
              <a:ext cx="1182811" cy="788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10150" rIns="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Network analysis</a:t>
              </a: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92" name="Google Shape;292;p9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93" name="Google Shape;293;p9"/>
          <p:cNvSpPr/>
          <p:nvPr/>
        </p:nvSpPr>
        <p:spPr>
          <a:xfrm>
            <a:off x="1024128" y="2545492"/>
            <a:ext cx="545180" cy="3109074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2CBCA"/>
              </a:gs>
              <a:gs pos="100000">
                <a:srgbClr val="C6DEDE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8"/>
          <p:cNvSpPr txBox="1">
            <a:spLocks noGrp="1"/>
          </p:cNvSpPr>
          <p:nvPr>
            <p:ph type="title"/>
          </p:nvPr>
        </p:nvSpPr>
        <p:spPr>
          <a:xfrm>
            <a:off x="1071939" y="778476"/>
            <a:ext cx="8035925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4400"/>
              <a:buFont typeface="Twentieth Century"/>
              <a:buNone/>
            </a:pPr>
            <a:r>
              <a:rPr lang="en-US" sz="4400" b="1" cap="none"/>
              <a:t>Don’t forget biology &amp; context</a:t>
            </a:r>
            <a:endParaRPr/>
          </a:p>
        </p:txBody>
      </p:sp>
      <p:sp>
        <p:nvSpPr>
          <p:cNvPr id="922" name="Google Shape;922;p68"/>
          <p:cNvSpPr txBox="1">
            <a:spLocks noGrp="1"/>
          </p:cNvSpPr>
          <p:nvPr>
            <p:ph type="sldNum" idx="4294967295"/>
          </p:nvPr>
        </p:nvSpPr>
        <p:spPr>
          <a:xfrm>
            <a:off x="9756775" y="6443664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fld>
            <a:endParaRPr sz="105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923" name="Google Shape;923;p68"/>
          <p:cNvGrpSpPr/>
          <p:nvPr/>
        </p:nvGrpSpPr>
        <p:grpSpPr>
          <a:xfrm>
            <a:off x="1410600" y="2106181"/>
            <a:ext cx="8882577" cy="3825059"/>
            <a:chOff x="2300288" y="2205038"/>
            <a:chExt cx="7756525" cy="3109912"/>
          </a:xfrm>
        </p:grpSpPr>
        <p:sp>
          <p:nvSpPr>
            <p:cNvPr id="924" name="Google Shape;924;p68"/>
            <p:cNvSpPr/>
            <p:nvPr/>
          </p:nvSpPr>
          <p:spPr>
            <a:xfrm>
              <a:off x="3941763" y="3043239"/>
              <a:ext cx="1452562" cy="1368425"/>
            </a:xfrm>
            <a:custGeom>
              <a:avLst/>
              <a:gdLst/>
              <a:ahLst/>
              <a:cxnLst/>
              <a:rect l="l" t="t" r="r" b="b"/>
              <a:pathLst>
                <a:path w="1456182" h="1456182" extrusionOk="0">
                  <a:moveTo>
                    <a:pt x="0" y="242702"/>
                  </a:moveTo>
                  <a:cubicBezTo>
                    <a:pt x="0" y="108661"/>
                    <a:pt x="108661" y="0"/>
                    <a:pt x="242702" y="0"/>
                  </a:cubicBezTo>
                  <a:lnTo>
                    <a:pt x="1213480" y="0"/>
                  </a:lnTo>
                  <a:cubicBezTo>
                    <a:pt x="1347521" y="0"/>
                    <a:pt x="1456182" y="108661"/>
                    <a:pt x="1456182" y="242702"/>
                  </a:cubicBezTo>
                  <a:lnTo>
                    <a:pt x="1456182" y="1213480"/>
                  </a:lnTo>
                  <a:cubicBezTo>
                    <a:pt x="1456182" y="1347521"/>
                    <a:pt x="1347521" y="1456182"/>
                    <a:pt x="1213480" y="1456182"/>
                  </a:cubicBezTo>
                  <a:lnTo>
                    <a:pt x="242702" y="1456182"/>
                  </a:lnTo>
                  <a:cubicBezTo>
                    <a:pt x="108661" y="1456182"/>
                    <a:pt x="0" y="1347521"/>
                    <a:pt x="0" y="1213480"/>
                  </a:cubicBezTo>
                  <a:lnTo>
                    <a:pt x="0" y="242702"/>
                  </a:lnTo>
                  <a:close/>
                </a:path>
              </a:pathLst>
            </a:custGeom>
            <a:solidFill>
              <a:srgbClr val="9BBEBD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4075" tIns="54075" rIns="54075" bIns="54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Data Summary</a:t>
              </a:r>
              <a:endParaRPr/>
            </a:p>
          </p:txBody>
        </p:sp>
        <p:sp>
          <p:nvSpPr>
            <p:cNvPr id="925" name="Google Shape;925;p68"/>
            <p:cNvSpPr/>
            <p:nvPr/>
          </p:nvSpPr>
          <p:spPr>
            <a:xfrm>
              <a:off x="6996113" y="3038476"/>
              <a:ext cx="1452562" cy="1368425"/>
            </a:xfrm>
            <a:custGeom>
              <a:avLst/>
              <a:gdLst/>
              <a:ahLst/>
              <a:cxnLst/>
              <a:rect l="l" t="t" r="r" b="b"/>
              <a:pathLst>
                <a:path w="1456182" h="1456182" extrusionOk="0">
                  <a:moveTo>
                    <a:pt x="0" y="242702"/>
                  </a:moveTo>
                  <a:cubicBezTo>
                    <a:pt x="0" y="108661"/>
                    <a:pt x="108661" y="0"/>
                    <a:pt x="242702" y="0"/>
                  </a:cubicBezTo>
                  <a:lnTo>
                    <a:pt x="1213480" y="0"/>
                  </a:lnTo>
                  <a:cubicBezTo>
                    <a:pt x="1347521" y="0"/>
                    <a:pt x="1456182" y="108661"/>
                    <a:pt x="1456182" y="242702"/>
                  </a:cubicBezTo>
                  <a:lnTo>
                    <a:pt x="1456182" y="1213480"/>
                  </a:lnTo>
                  <a:cubicBezTo>
                    <a:pt x="1456182" y="1347521"/>
                    <a:pt x="1347521" y="1456182"/>
                    <a:pt x="1213480" y="1456182"/>
                  </a:cubicBezTo>
                  <a:lnTo>
                    <a:pt x="242702" y="1456182"/>
                  </a:lnTo>
                  <a:cubicBezTo>
                    <a:pt x="108661" y="1456182"/>
                    <a:pt x="0" y="1347521"/>
                    <a:pt x="0" y="1213480"/>
                  </a:cubicBezTo>
                  <a:lnTo>
                    <a:pt x="0" y="242702"/>
                  </a:lnTo>
                  <a:close/>
                </a:path>
              </a:pathLst>
            </a:custGeom>
            <a:solidFill>
              <a:schemeClr val="accent5"/>
            </a:solidFill>
            <a:ln w="15875" cap="flat" cmpd="sng">
              <a:solidFill>
                <a:srgbClr val="9174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4075" tIns="54075" rIns="54075" bIns="54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Domain Knowledge</a:t>
              </a:r>
              <a:endParaRPr/>
            </a:p>
          </p:txBody>
        </p:sp>
        <p:grpSp>
          <p:nvGrpSpPr>
            <p:cNvPr id="926" name="Google Shape;926;p68"/>
            <p:cNvGrpSpPr/>
            <p:nvPr/>
          </p:nvGrpSpPr>
          <p:grpSpPr>
            <a:xfrm>
              <a:off x="2300288" y="2479676"/>
              <a:ext cx="1079500" cy="2479675"/>
              <a:chOff x="12330" y="1862833"/>
              <a:chExt cx="1269957" cy="3659687"/>
            </a:xfrm>
          </p:grpSpPr>
          <p:sp>
            <p:nvSpPr>
              <p:cNvPr id="927" name="Google Shape;927;p68"/>
              <p:cNvSpPr/>
              <p:nvPr/>
            </p:nvSpPr>
            <p:spPr>
              <a:xfrm>
                <a:off x="12330" y="1862833"/>
                <a:ext cx="1269957" cy="3659687"/>
              </a:xfrm>
              <a:prstGeom prst="flowChartDelay">
                <a:avLst/>
              </a:prstGeom>
              <a:gradFill>
                <a:gsLst>
                  <a:gs pos="0">
                    <a:srgbClr val="8A9791"/>
                  </a:gs>
                  <a:gs pos="100000">
                    <a:srgbClr val="A0B2AA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12700" dir="5400000" algn="ctr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928" name="Google Shape;928;p68"/>
              <p:cNvSpPr txBox="1"/>
              <p:nvPr/>
            </p:nvSpPr>
            <p:spPr>
              <a:xfrm rot="5400000">
                <a:off x="-858071" y="3561544"/>
                <a:ext cx="2900571" cy="379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Omics Data</a:t>
                </a:r>
                <a:endParaRPr/>
              </a:p>
            </p:txBody>
          </p:sp>
        </p:grpSp>
        <p:grpSp>
          <p:nvGrpSpPr>
            <p:cNvPr id="929" name="Google Shape;929;p68"/>
            <p:cNvGrpSpPr/>
            <p:nvPr/>
          </p:nvGrpSpPr>
          <p:grpSpPr>
            <a:xfrm>
              <a:off x="9021763" y="2312989"/>
              <a:ext cx="1035050" cy="2655887"/>
              <a:chOff x="7872541" y="1599284"/>
              <a:chExt cx="1269957" cy="3659687"/>
            </a:xfrm>
          </p:grpSpPr>
          <p:sp>
            <p:nvSpPr>
              <p:cNvPr id="930" name="Google Shape;930;p68"/>
              <p:cNvSpPr/>
              <p:nvPr/>
            </p:nvSpPr>
            <p:spPr>
              <a:xfrm rot="10800000">
                <a:off x="7872541" y="1599284"/>
                <a:ext cx="1269957" cy="3659687"/>
              </a:xfrm>
              <a:prstGeom prst="flowChartDelay">
                <a:avLst/>
              </a:prstGeom>
              <a:gradFill>
                <a:gsLst>
                  <a:gs pos="0">
                    <a:srgbClr val="A3947F"/>
                  </a:gs>
                  <a:gs pos="100000">
                    <a:srgbClr val="C3AC91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12700" dir="5400000" algn="ctr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931" name="Google Shape;931;p68"/>
              <p:cNvSpPr txBox="1"/>
              <p:nvPr/>
            </p:nvSpPr>
            <p:spPr>
              <a:xfrm rot="5400000">
                <a:off x="7186360" y="3311927"/>
                <a:ext cx="2889687" cy="453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What we know</a:t>
                </a:r>
                <a:endParaRPr/>
              </a:p>
            </p:txBody>
          </p:sp>
        </p:grpSp>
        <p:sp>
          <p:nvSpPr>
            <p:cNvPr id="932" name="Google Shape;932;p68"/>
            <p:cNvSpPr/>
            <p:nvPr/>
          </p:nvSpPr>
          <p:spPr>
            <a:xfrm>
              <a:off x="3409951" y="3522663"/>
              <a:ext cx="384175" cy="398462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5875" cap="flat" cmpd="sng">
              <a:solidFill>
                <a:srgbClr val="6C76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3" name="Google Shape;933;p68"/>
            <p:cNvSpPr/>
            <p:nvPr/>
          </p:nvSpPr>
          <p:spPr>
            <a:xfrm rot="10800000">
              <a:off x="8594726" y="3468688"/>
              <a:ext cx="384175" cy="398462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15875" cap="flat" cmpd="sng">
              <a:solidFill>
                <a:srgbClr val="8174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934" name="Google Shape;934;p6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73726" y="3097214"/>
              <a:ext cx="981075" cy="1303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Google Shape;935;p68"/>
            <p:cNvSpPr/>
            <p:nvPr/>
          </p:nvSpPr>
          <p:spPr>
            <a:xfrm>
              <a:off x="3816350" y="2205038"/>
              <a:ext cx="4768850" cy="310991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6" name="Google Shape;936;p68"/>
            <p:cNvSpPr/>
            <p:nvPr/>
          </p:nvSpPr>
          <p:spPr>
            <a:xfrm>
              <a:off x="4005263" y="4557713"/>
              <a:ext cx="4445000" cy="277812"/>
            </a:xfrm>
            <a:prstGeom prst="rect">
              <a:avLst/>
            </a:prstGeom>
            <a:gradFill>
              <a:gsLst>
                <a:gs pos="0">
                  <a:srgbClr val="9B9873"/>
                </a:gs>
                <a:gs pos="100000">
                  <a:srgbClr val="BDB88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12700" dir="5400000" algn="ctr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Visualization</a:t>
              </a:r>
              <a:endParaRPr/>
            </a:p>
          </p:txBody>
        </p:sp>
        <p:sp>
          <p:nvSpPr>
            <p:cNvPr id="937" name="Google Shape;937;p68"/>
            <p:cNvSpPr/>
            <p:nvPr/>
          </p:nvSpPr>
          <p:spPr>
            <a:xfrm>
              <a:off x="4008438" y="2579688"/>
              <a:ext cx="4443412" cy="277812"/>
            </a:xfrm>
            <a:prstGeom prst="rect">
              <a:avLst/>
            </a:prstGeom>
            <a:solidFill>
              <a:srgbClr val="B6AD37"/>
            </a:solidFill>
            <a:ln>
              <a:noFill/>
            </a:ln>
            <a:effectLst>
              <a:outerShdw blurRad="50800" dist="12700" dir="5400000" algn="ctr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Statistics</a:t>
              </a: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EE957A-CCC9-3F4D-6AD5-A5C23DC4A763}"/>
              </a:ext>
            </a:extLst>
          </p:cNvPr>
          <p:cNvSpPr txBox="1"/>
          <p:nvPr/>
        </p:nvSpPr>
        <p:spPr>
          <a:xfrm>
            <a:off x="2646816" y="6142181"/>
            <a:ext cx="641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Put everything together and write your manuscript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763" y="366372"/>
            <a:ext cx="10871200" cy="990600"/>
          </a:xfrm>
        </p:spPr>
        <p:txBody>
          <a:bodyPr>
            <a:normAutofit/>
          </a:bodyPr>
          <a:lstStyle/>
          <a:p>
            <a:r>
              <a:rPr lang="en-US" sz="4400"/>
              <a:t>Journey of MetaboAnalyst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9D3AC19-9F4E-D04E-9D9D-A92B2C40F973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4" name="Content Placeholder 7">
            <a:extLst>
              <a:ext uri="{FF2B5EF4-FFF2-40B4-BE49-F238E27FC236}">
                <a16:creationId xmlns:a16="http://schemas.microsoft.com/office/drawing/2014/main" id="{3AF6E6E6-4242-032A-B69A-445F4D01E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598629"/>
              </p:ext>
            </p:extLst>
          </p:nvPr>
        </p:nvGraphicFramePr>
        <p:xfrm>
          <a:off x="1238262" y="2203937"/>
          <a:ext cx="10348202" cy="4044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834D478-4B7D-5969-1C09-1151368E6C42}"/>
              </a:ext>
            </a:extLst>
          </p:cNvPr>
          <p:cNvSpPr txBox="1"/>
          <p:nvPr/>
        </p:nvSpPr>
        <p:spPr>
          <a:xfrm>
            <a:off x="1414108" y="4041502"/>
            <a:ext cx="10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2009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78A58-3C60-F255-B6C3-2DF298F00773}"/>
              </a:ext>
            </a:extLst>
          </p:cNvPr>
          <p:cNvSpPr txBox="1"/>
          <p:nvPr/>
        </p:nvSpPr>
        <p:spPr>
          <a:xfrm>
            <a:off x="3477369" y="3478794"/>
            <a:ext cx="10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2012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14CEC-95A4-FA52-E5A6-B37C4DEC4450}"/>
              </a:ext>
            </a:extLst>
          </p:cNvPr>
          <p:cNvSpPr txBox="1"/>
          <p:nvPr/>
        </p:nvSpPr>
        <p:spPr>
          <a:xfrm>
            <a:off x="5583854" y="2998148"/>
            <a:ext cx="10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2015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908BE8-532D-2E8B-2FD6-E29D6DBA6412}"/>
              </a:ext>
            </a:extLst>
          </p:cNvPr>
          <p:cNvSpPr txBox="1"/>
          <p:nvPr/>
        </p:nvSpPr>
        <p:spPr>
          <a:xfrm>
            <a:off x="7553331" y="2458887"/>
            <a:ext cx="10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2018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21F46-4F3E-6AAB-EB99-5E40BDEA4939}"/>
              </a:ext>
            </a:extLst>
          </p:cNvPr>
          <p:cNvSpPr txBox="1"/>
          <p:nvPr/>
        </p:nvSpPr>
        <p:spPr>
          <a:xfrm>
            <a:off x="9745547" y="1972379"/>
            <a:ext cx="10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11630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5C55-B12C-DDB9-32A7-1BE41DED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92" y="325753"/>
            <a:ext cx="10746154" cy="990600"/>
          </a:xfrm>
        </p:spPr>
        <p:txBody>
          <a:bodyPr>
            <a:normAutofit/>
          </a:bodyPr>
          <a:lstStyle/>
          <a:p>
            <a:r>
              <a:rPr lang="en-US" sz="4800"/>
              <a:t>User Traffic (Google Analytics)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33DEE-D1DE-156E-8CF5-6B674DB0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6578CCE-85E1-6044-BADA-B13D3030B973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49A83D-9777-1443-6260-62B4E9CA5F1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85446" y="3228750"/>
            <a:ext cx="10871200" cy="2839130"/>
          </a:xfrm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EDB7424-D2E8-3581-3F56-5AFF0C737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4"/>
          <a:stretch/>
        </p:blipFill>
        <p:spPr>
          <a:xfrm>
            <a:off x="1348671" y="1716463"/>
            <a:ext cx="5478741" cy="32873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8A1F71-558A-BE8D-7FB7-8007A9FBBC56}"/>
              </a:ext>
            </a:extLst>
          </p:cNvPr>
          <p:cNvSpPr/>
          <p:nvPr/>
        </p:nvSpPr>
        <p:spPr>
          <a:xfrm>
            <a:off x="5804451" y="3185344"/>
            <a:ext cx="3629109" cy="1326105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108000" bIns="108000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~ </a:t>
            </a:r>
            <a:r>
              <a:rPr lang="en-US" b="1"/>
              <a:t>2,500 </a:t>
            </a:r>
            <a:r>
              <a:rPr lang="en-US"/>
              <a:t>users per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Since 2018, &gt;</a:t>
            </a:r>
            <a:r>
              <a:rPr lang="en-US" b="1"/>
              <a:t>13 million </a:t>
            </a:r>
            <a:r>
              <a:rPr lang="en-US"/>
              <a:t>data analysis jobs submitted from ~</a:t>
            </a:r>
            <a:r>
              <a:rPr lang="en-US" b="1"/>
              <a:t>500, 000 </a:t>
            </a:r>
            <a:r>
              <a:rPr lang="en-US"/>
              <a:t>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8EEE9-35DC-289C-115C-C6D6287066C0}"/>
              </a:ext>
            </a:extLst>
          </p:cNvPr>
          <p:cNvSpPr txBox="1"/>
          <p:nvPr/>
        </p:nvSpPr>
        <p:spPr>
          <a:xfrm>
            <a:off x="2978755" y="6299100"/>
            <a:ext cx="2825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300 ~500 users/month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3D485B-979E-8523-6648-1F872CF4D85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253948" y="5645426"/>
            <a:ext cx="137655" cy="653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B599AB-259E-0268-73BB-9C83556BFC3A}"/>
              </a:ext>
            </a:extLst>
          </p:cNvPr>
          <p:cNvSpPr txBox="1"/>
          <p:nvPr/>
        </p:nvSpPr>
        <p:spPr>
          <a:xfrm>
            <a:off x="9192338" y="2182582"/>
            <a:ext cx="23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30,000 users/month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C8C231-1693-B480-F34D-C018A5A17726}"/>
              </a:ext>
            </a:extLst>
          </p:cNvPr>
          <p:cNvCxnSpPr>
            <a:cxnSpLocks/>
          </p:cNvCxnSpPr>
          <p:nvPr/>
        </p:nvCxnSpPr>
        <p:spPr>
          <a:xfrm>
            <a:off x="10622280" y="2758440"/>
            <a:ext cx="901316" cy="10672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50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D2FF-ECDE-3C4A-9610-93C74FAE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086" y="391400"/>
            <a:ext cx="10871200" cy="990600"/>
          </a:xfrm>
        </p:spPr>
        <p:txBody>
          <a:bodyPr>
            <a:normAutofit/>
          </a:bodyPr>
          <a:lstStyle/>
          <a:p>
            <a:r>
              <a:rPr lang="en-CA" sz="4000"/>
              <a:t>MetaboAnalyst 5.0 Modules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11EC6-9EBB-8446-9D60-38878D9C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6578CCE-85E1-6044-BADA-B13D3030B973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B8EEC-BE94-754A-877B-1F7993EE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2910" y="2069678"/>
            <a:ext cx="11355154" cy="315468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12CC698-E112-A940-9728-7D61A3E65613}"/>
              </a:ext>
            </a:extLst>
          </p:cNvPr>
          <p:cNvSpPr/>
          <p:nvPr/>
        </p:nvSpPr>
        <p:spPr>
          <a:xfrm rot="2394043">
            <a:off x="5882847" y="2375755"/>
            <a:ext cx="509697" cy="31397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1AEA599-F6F5-8544-A278-C7D9D599824C}"/>
              </a:ext>
            </a:extLst>
          </p:cNvPr>
          <p:cNvSpPr/>
          <p:nvPr/>
        </p:nvSpPr>
        <p:spPr>
          <a:xfrm rot="2125937">
            <a:off x="5009923" y="3073902"/>
            <a:ext cx="551477" cy="34930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5955047-6DF1-87F9-3B35-C30911894282}"/>
              </a:ext>
            </a:extLst>
          </p:cNvPr>
          <p:cNvSpPr/>
          <p:nvPr/>
        </p:nvSpPr>
        <p:spPr>
          <a:xfrm rot="18746163">
            <a:off x="4089688" y="5162201"/>
            <a:ext cx="551477" cy="35873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9CEA683-9E3A-CA74-096A-BEDBCFCC45A1}"/>
              </a:ext>
            </a:extLst>
          </p:cNvPr>
          <p:cNvSpPr/>
          <p:nvPr/>
        </p:nvSpPr>
        <p:spPr>
          <a:xfrm rot="18864630">
            <a:off x="2255803" y="5207538"/>
            <a:ext cx="551477" cy="34930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4AFA0-6E5B-3EE4-F819-BB705091E7D9}"/>
              </a:ext>
            </a:extLst>
          </p:cNvPr>
          <p:cNvSpPr txBox="1"/>
          <p:nvPr/>
        </p:nvSpPr>
        <p:spPr>
          <a:xfrm>
            <a:off x="5220616" y="1908262"/>
            <a:ext cx="1048704" cy="307777"/>
          </a:xfrm>
          <a:prstGeom prst="rect">
            <a:avLst/>
          </a:prstGeom>
          <a:solidFill>
            <a:schemeClr val="accent1">
              <a:tint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Section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84279-4694-8A87-1A99-6E9D3DD6026E}"/>
              </a:ext>
            </a:extLst>
          </p:cNvPr>
          <p:cNvSpPr txBox="1"/>
          <p:nvPr/>
        </p:nvSpPr>
        <p:spPr>
          <a:xfrm>
            <a:off x="1689466" y="5750620"/>
            <a:ext cx="1048704" cy="307777"/>
          </a:xfrm>
          <a:prstGeom prst="rect">
            <a:avLst/>
          </a:prstGeom>
          <a:solidFill>
            <a:schemeClr val="accent1">
              <a:tint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Section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DD12C-4A4A-FAAD-6ADD-908524F1ACF5}"/>
              </a:ext>
            </a:extLst>
          </p:cNvPr>
          <p:cNvSpPr txBox="1"/>
          <p:nvPr/>
        </p:nvSpPr>
        <p:spPr>
          <a:xfrm>
            <a:off x="4046990" y="2753412"/>
            <a:ext cx="1048704" cy="307777"/>
          </a:xfrm>
          <a:prstGeom prst="rect">
            <a:avLst/>
          </a:prstGeom>
          <a:solidFill>
            <a:schemeClr val="accent1">
              <a:tint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Section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AFC33-E168-6F76-6FEF-D8E507404447}"/>
              </a:ext>
            </a:extLst>
          </p:cNvPr>
          <p:cNvSpPr txBox="1"/>
          <p:nvPr/>
        </p:nvSpPr>
        <p:spPr>
          <a:xfrm>
            <a:off x="3841074" y="5701387"/>
            <a:ext cx="1048704" cy="307777"/>
          </a:xfrm>
          <a:prstGeom prst="rect">
            <a:avLst/>
          </a:prstGeom>
          <a:solidFill>
            <a:schemeClr val="accent1">
              <a:tint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2396209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7A14-5C38-E798-481E-E0AFFE86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51" y="438665"/>
            <a:ext cx="10871200" cy="990600"/>
          </a:xfrm>
        </p:spPr>
        <p:txBody>
          <a:bodyPr>
            <a:normAutofit/>
          </a:bodyPr>
          <a:lstStyle/>
          <a:p>
            <a:r>
              <a:rPr lang="en-US" sz="4800"/>
              <a:t>Detailed protocols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786EE-A2BF-4CBA-5AD6-699644EC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5023"/>
            <a:ext cx="5917568" cy="37387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EAA94-B018-86AB-B931-5036B99CFA1F}"/>
              </a:ext>
            </a:extLst>
          </p:cNvPr>
          <p:cNvSpPr txBox="1"/>
          <p:nvPr/>
        </p:nvSpPr>
        <p:spPr>
          <a:xfrm>
            <a:off x="3273921" y="5847029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hlinkClick r:id="rId3"/>
              </a:rPr>
              <a:t>https://github.com/xia-lab/Metabolomics_2023</a:t>
            </a:r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68FE2-6C93-818A-915D-6D13F8937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291"/>
          <a:stretch/>
        </p:blipFill>
        <p:spPr>
          <a:xfrm>
            <a:off x="421892" y="1790408"/>
            <a:ext cx="5560506" cy="37533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9715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1BC9-6210-1210-FDAC-FF6CEB99D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457" y="2780031"/>
            <a:ext cx="8845086" cy="1499616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Logistics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051DB-4E4D-F840-01BC-B6A81A2C67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8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15DE18-D331-6D16-91A2-3475DF3F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432699"/>
            <a:ext cx="9720072" cy="1317725"/>
          </a:xfrm>
        </p:spPr>
        <p:txBody>
          <a:bodyPr>
            <a:normAutofit/>
          </a:bodyPr>
          <a:lstStyle/>
          <a:p>
            <a:r>
              <a:rPr lang="en-US" sz="4000" b="1"/>
              <a:t>MetaboAnalyst 5.0 Workshop Checklist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79C02-7393-5D95-DC36-C92BA25ED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750424"/>
            <a:ext cx="10628294" cy="4732637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2800" err="1"/>
              <a:t>Wifi</a:t>
            </a:r>
            <a:r>
              <a:rPr lang="en-US" sz="2800"/>
              <a:t> Account: </a:t>
            </a:r>
            <a:r>
              <a:rPr lang="en-US" sz="2800">
                <a:solidFill>
                  <a:srgbClr val="C00000"/>
                </a:solidFill>
              </a:rPr>
              <a:t>Metabolomics 2023</a:t>
            </a:r>
          </a:p>
          <a:p>
            <a:r>
              <a:rPr lang="en-US" sz="2800"/>
              <a:t>          Code: </a:t>
            </a:r>
            <a:r>
              <a:rPr lang="en-US" sz="2800">
                <a:solidFill>
                  <a:srgbClr val="C00000"/>
                </a:solidFill>
              </a:rPr>
              <a:t>Falls2023</a:t>
            </a:r>
          </a:p>
          <a:p>
            <a:pPr marL="114300" indent="0">
              <a:buNone/>
            </a:pPr>
            <a:r>
              <a:rPr lang="en-US" sz="2800"/>
              <a:t>Instructions &amp; Materials:</a:t>
            </a:r>
          </a:p>
          <a:p>
            <a:r>
              <a:rPr lang="en-US" sz="2400">
                <a:hlinkClick r:id="rId2"/>
              </a:rPr>
              <a:t>https://github.com/xia-lab/Metabolomics_2023</a:t>
            </a:r>
            <a:endParaRPr lang="en-US" sz="2400"/>
          </a:p>
          <a:p>
            <a:pPr marL="114300" indent="0">
              <a:lnSpc>
                <a:spcPct val="100000"/>
              </a:lnSpc>
              <a:buNone/>
            </a:pPr>
            <a:r>
              <a:rPr lang="en-US" sz="2800"/>
              <a:t>We have set up multiple servers: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>
                <a:hlinkClick r:id="rId3"/>
              </a:rPr>
              <a:t>https://www.metaboanalyst.ca</a:t>
            </a:r>
            <a:endParaRPr lang="en-US" sz="240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>
                <a:hlinkClick r:id="rId4"/>
              </a:rPr>
              <a:t>https://new.metaboanalyst.ca</a:t>
            </a:r>
            <a:endParaRPr lang="en-US" sz="240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>
                <a:hlinkClick r:id="rId5"/>
              </a:rPr>
              <a:t>https://genap.metaboanalyst.ca</a:t>
            </a:r>
            <a:endParaRPr lang="en-US" sz="2400"/>
          </a:p>
          <a:p>
            <a:pPr marL="114300" indent="0">
              <a:lnSpc>
                <a:spcPct val="100000"/>
              </a:lnSpc>
              <a:buNone/>
            </a:pPr>
            <a:r>
              <a:rPr lang="en-US" sz="2800"/>
              <a:t>User Forum: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>
                <a:hlinkClick r:id="rId6"/>
              </a:rPr>
              <a:t>https://omicsforum.ca</a:t>
            </a:r>
            <a:endParaRPr lang="en-US" sz="2400"/>
          </a:p>
          <a:p>
            <a:pPr marL="571500" lvl="1" indent="0">
              <a:lnSpc>
                <a:spcPct val="100000"/>
              </a:lnSpc>
              <a:buNone/>
            </a:pPr>
            <a:endParaRPr lang="en-US" sz="2400"/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5D17C-8BE9-38C7-92E8-7BCB8BF11A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DCFE-3A39-D695-2BFD-024EEA02204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800"/>
              <a:t>Cautions &amp;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BB918-DC85-BBBE-D136-7C624192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2181106"/>
            <a:ext cx="9145483" cy="4091678"/>
          </a:xfrm>
        </p:spPr>
        <p:txBody>
          <a:bodyPr>
            <a:norm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2800">
                <a:solidFill>
                  <a:schemeClr val="tx1"/>
                </a:solidFill>
              </a:rPr>
              <a:t>Page display may be </a:t>
            </a:r>
            <a:r>
              <a:rPr lang="en-US" sz="2800" b="1">
                <a:solidFill>
                  <a:schemeClr val="tx1"/>
                </a:solidFill>
              </a:rPr>
              <a:t>slow</a:t>
            </a:r>
            <a:r>
              <a:rPr lang="en-US" sz="2800">
                <a:solidFill>
                  <a:schemeClr val="tx1"/>
                </a:solidFill>
              </a:rPr>
              <a:t> due to bandwidth limitation in this room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Be patient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Do not open multiple tabs to MetaboAnalyst (results will overwrite each other!)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Form a group and share computers (see next page)</a:t>
            </a:r>
          </a:p>
          <a:p>
            <a:pPr marL="114300" indent="0">
              <a:lnSpc>
                <a:spcPct val="100000"/>
              </a:lnSpc>
              <a:buNone/>
            </a:pPr>
            <a:endParaRPr lang="en-US"/>
          </a:p>
          <a:p>
            <a:pPr marL="114300" indent="0">
              <a:lnSpc>
                <a:spcPct val="100000"/>
              </a:lnSpc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2AC5-D0F5-2DB8-D758-3215F72FCB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8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CD58-CA97-DCD9-9D88-F1533FA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forming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47E10-7B83-DC72-A345-557274F11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2084832"/>
            <a:ext cx="9720071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800"/>
              <a:t>2~3 people per group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Make new friends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Help each other &amp; reduce stress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800"/>
              <a:t>Share laptops 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One for displaying tutorial, and one for using MetaboAnalyst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Reduce bandwidth consumption</a:t>
            </a:r>
          </a:p>
          <a:p>
            <a:pPr marL="571500" lvl="1" indent="0">
              <a:lnSpc>
                <a:spcPct val="100000"/>
              </a:lnSpc>
              <a:buNone/>
            </a:pP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9498B-7D16-CE89-84D1-62B5DD908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1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5EF95-4983-3571-9AD5-70023140D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nserc-logo.jpg">
            <a:extLst>
              <a:ext uri="{FF2B5EF4-FFF2-40B4-BE49-F238E27FC236}">
                <a16:creationId xmlns:a16="http://schemas.microsoft.com/office/drawing/2014/main" id="{E35B1B03-9AA4-7423-618E-B63795C75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07" y="4554782"/>
            <a:ext cx="2012222" cy="940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8606C3-864F-71FC-3EF0-6995E144E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" t="20052" r="3304" b="22765"/>
          <a:stretch/>
        </p:blipFill>
        <p:spPr>
          <a:xfrm>
            <a:off x="5179543" y="4475186"/>
            <a:ext cx="2271731" cy="965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991C5-2C83-5D4F-6708-AE6A1F8FE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543" y="2515064"/>
            <a:ext cx="1832913" cy="109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29F60-F2F8-4002-7AFF-89283F6E3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668" y="2515064"/>
            <a:ext cx="1832913" cy="1105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C6DE0E-9631-9126-3A4E-3D2F7FC9C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18" y="2405153"/>
            <a:ext cx="1337979" cy="133797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0DE4D88-D6E4-E3B5-0B25-24592D77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88" y="478464"/>
            <a:ext cx="9720072" cy="1231227"/>
          </a:xfrm>
        </p:spPr>
        <p:txBody>
          <a:bodyPr/>
          <a:lstStyle/>
          <a:p>
            <a:r>
              <a:rPr lang="en-US"/>
              <a:t>Acknowledgements</a:t>
            </a:r>
          </a:p>
        </p:txBody>
      </p:sp>
      <p:pic>
        <p:nvPicPr>
          <p:cNvPr id="2" name="Picture 4" descr="Home - The Metabolomics Innovation Centre">
            <a:extLst>
              <a:ext uri="{FF2B5EF4-FFF2-40B4-BE49-F238E27FC236}">
                <a16:creationId xmlns:a16="http://schemas.microsoft.com/office/drawing/2014/main" id="{279103DB-11E2-C302-2EF9-E5B325A39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946" y="4554782"/>
            <a:ext cx="1600016" cy="92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7A43B2C-EE6D-D05C-B50E-1D6A6C31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64" y="370552"/>
            <a:ext cx="6902596" cy="661337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https://</a:t>
            </a:r>
            <a:r>
              <a:rPr lang="en-US" err="1">
                <a:solidFill>
                  <a:srgbClr val="C00000"/>
                </a:solidFill>
              </a:rPr>
              <a:t>omicsforum.ca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1F120A5-192B-84AC-E4FD-A5295CD66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4334" y="5726571"/>
            <a:ext cx="6440425" cy="7441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/>
              <a:t>Current topics in MetaboAnalyst: </a:t>
            </a:r>
            <a:r>
              <a:rPr lang="en-US" b="1"/>
              <a:t>~700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/>
              <a:t>Please </a:t>
            </a:r>
            <a:r>
              <a:rPr lang="en-US" u="sng"/>
              <a:t>search topics</a:t>
            </a:r>
            <a:r>
              <a:rPr lang="en-US"/>
              <a:t> or </a:t>
            </a:r>
            <a:r>
              <a:rPr lang="en-US" u="sng"/>
              <a:t>open a new 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0B8F5-22C7-9A56-CD16-3B343939A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D791B-F928-B01A-4901-168CD0DA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9257" y="1181805"/>
            <a:ext cx="7378262" cy="43718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Left Arrow 13">
            <a:extLst>
              <a:ext uri="{FF2B5EF4-FFF2-40B4-BE49-F238E27FC236}">
                <a16:creationId xmlns:a16="http://schemas.microsoft.com/office/drawing/2014/main" id="{AA8C2448-74D0-4B2B-97AC-874815C4F91A}"/>
              </a:ext>
            </a:extLst>
          </p:cNvPr>
          <p:cNvSpPr/>
          <p:nvPr/>
        </p:nvSpPr>
        <p:spPr>
          <a:xfrm rot="20084927">
            <a:off x="8392512" y="3557309"/>
            <a:ext cx="1019503" cy="328875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0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AA2A-7A28-8ADD-71CF-C9B6102D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70618"/>
          </a:xfrm>
        </p:spPr>
        <p:txBody>
          <a:bodyPr/>
          <a:lstStyle/>
          <a:p>
            <a:r>
              <a:rPr lang="en-US"/>
              <a:t>Schedule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3FB208-E662-C353-8C6D-FC39A7975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627770"/>
            <a:ext cx="10183897" cy="4681590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CA" sz="2400" b="1">
                <a:solidFill>
                  <a:srgbClr val="002060"/>
                </a:solidFill>
              </a:rPr>
              <a:t>Part I: 8:15 AM – 10:15 PM</a:t>
            </a:r>
            <a:endParaRPr lang="en-CA" sz="2400">
              <a:solidFill>
                <a:srgbClr val="002060"/>
              </a:solidFill>
            </a:endParaRPr>
          </a:p>
          <a:p>
            <a:r>
              <a:rPr lang="en-CA" sz="2000" b="1"/>
              <a:t>8:15 – 8:30</a:t>
            </a:r>
            <a:r>
              <a:rPr lang="en-CA" sz="2000"/>
              <a:t>: Opening lecture (Jeff) </a:t>
            </a:r>
          </a:p>
          <a:p>
            <a:r>
              <a:rPr lang="en-CA" sz="2000" b="1"/>
              <a:t>8:30 – 8:50</a:t>
            </a:r>
            <a:r>
              <a:rPr lang="en-CA" sz="2000"/>
              <a:t>: Section 1: LC-MS spectral processing (</a:t>
            </a:r>
            <a:r>
              <a:rPr lang="en-CA" sz="2000" err="1"/>
              <a:t>Qiang</a:t>
            </a:r>
            <a:r>
              <a:rPr lang="en-CA" sz="2000"/>
              <a:t>)</a:t>
            </a:r>
          </a:p>
          <a:p>
            <a:pPr lvl="0"/>
            <a:r>
              <a:rPr lang="en-CA" sz="2000" b="1"/>
              <a:t>8:50 – 9:15</a:t>
            </a:r>
            <a:r>
              <a:rPr lang="en-CA" sz="2000"/>
              <a:t>: Section 1: Hands on</a:t>
            </a:r>
          </a:p>
          <a:p>
            <a:r>
              <a:rPr lang="en-CA" sz="2000" b="1"/>
              <a:t>9:20 – 9:45</a:t>
            </a:r>
            <a:r>
              <a:rPr lang="en-CA" sz="2000"/>
              <a:t>: Section 2: Stats I – simple experimental design (Jessica)</a:t>
            </a:r>
          </a:p>
          <a:p>
            <a:r>
              <a:rPr lang="en-CA" sz="2000" b="1"/>
              <a:t>9:45 – 10:15: </a:t>
            </a:r>
            <a:r>
              <a:rPr lang="en-CA" sz="2000"/>
              <a:t>Section 2 Hands on</a:t>
            </a:r>
          </a:p>
          <a:p>
            <a:endParaRPr lang="en-CA" sz="2400" b="1">
              <a:solidFill>
                <a:srgbClr val="2E2B21"/>
              </a:solidFill>
            </a:endParaRPr>
          </a:p>
          <a:p>
            <a:pPr marL="114300" indent="0">
              <a:buNone/>
            </a:pPr>
            <a:r>
              <a:rPr lang="en-CA" sz="2400" b="1">
                <a:solidFill>
                  <a:srgbClr val="002060"/>
                </a:solidFill>
              </a:rPr>
              <a:t>Part II: 10:30 AM – 12:30 PM</a:t>
            </a:r>
            <a:endParaRPr lang="en-CA" sz="2400">
              <a:solidFill>
                <a:srgbClr val="002060"/>
              </a:solidFill>
            </a:endParaRPr>
          </a:p>
          <a:p>
            <a:r>
              <a:rPr lang="en-CA" sz="2000" b="1"/>
              <a:t>10:30 – 10:50</a:t>
            </a:r>
            <a:r>
              <a:rPr lang="en-CA" sz="2000"/>
              <a:t>: Section 3: Functional analysis (Yao)</a:t>
            </a:r>
            <a:endParaRPr lang="en-CA" sz="2000" b="1"/>
          </a:p>
          <a:p>
            <a:r>
              <a:rPr lang="en-CA" sz="2000" b="1"/>
              <a:t>10:50 – 11:10</a:t>
            </a:r>
            <a:r>
              <a:rPr lang="en-CA" sz="2000"/>
              <a:t>: Section 3: Hands on</a:t>
            </a:r>
          </a:p>
          <a:p>
            <a:r>
              <a:rPr lang="en-CA" sz="2000" b="1"/>
              <a:t>11:15 – 11:40</a:t>
            </a:r>
            <a:r>
              <a:rPr lang="en-CA" sz="2000"/>
              <a:t>: Section 4: </a:t>
            </a:r>
            <a:r>
              <a:rPr lang="en-CA" sz="2100"/>
              <a:t>Stats II - c</a:t>
            </a:r>
            <a:r>
              <a:rPr lang="en-CA" sz="2000"/>
              <a:t>omplex experimental design (Jessica)</a:t>
            </a:r>
          </a:p>
          <a:p>
            <a:r>
              <a:rPr lang="en-CA" sz="2000" b="1"/>
              <a:t>11:40 – 12:15</a:t>
            </a:r>
            <a:r>
              <a:rPr lang="en-CA" sz="2000"/>
              <a:t>: Section 4: Hands on</a:t>
            </a:r>
          </a:p>
          <a:p>
            <a:r>
              <a:rPr lang="en-CA" sz="2000" b="1"/>
              <a:t>12:15 – 12:30</a:t>
            </a:r>
            <a:r>
              <a:rPr lang="en-CA" sz="2000"/>
              <a:t>: Summary (Jeff)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FE69-1399-6559-E116-E7CBAC0DF0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323C53F7-D7BE-D075-8750-43522E9FA987}"/>
              </a:ext>
            </a:extLst>
          </p:cNvPr>
          <p:cNvSpPr/>
          <p:nvPr/>
        </p:nvSpPr>
        <p:spPr>
          <a:xfrm rot="10800000">
            <a:off x="449508" y="2483706"/>
            <a:ext cx="1019503" cy="22858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06CE-0F68-497D-4762-B55427D9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44BB-16A5-06C5-F87F-B5627E9D8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4EFF13-C251-18EB-54EF-9B23FC81D2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4C08D8-23EF-D0A9-8E17-2F4139CB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36" y="2437378"/>
            <a:ext cx="2045127" cy="251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6CA57A-EEF6-7907-CC2F-0F7BA1401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9"/>
          <a:stretch/>
        </p:blipFill>
        <p:spPr bwMode="auto">
          <a:xfrm>
            <a:off x="1613226" y="2496239"/>
            <a:ext cx="1949231" cy="234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528E849-C48C-805D-CF22-5EF01033C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r="3708" b="24956"/>
          <a:stretch/>
        </p:blipFill>
        <p:spPr bwMode="auto">
          <a:xfrm>
            <a:off x="8324742" y="2496240"/>
            <a:ext cx="2149673" cy="239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BAF59C-CFCD-4ECB-9E50-805EBB477D6D}"/>
              </a:ext>
            </a:extLst>
          </p:cNvPr>
          <p:cNvSpPr txBox="1"/>
          <p:nvPr/>
        </p:nvSpPr>
        <p:spPr>
          <a:xfrm>
            <a:off x="2296558" y="5254908"/>
            <a:ext cx="80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Qiang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E2104-1485-1B74-73F5-F93E14697D39}"/>
              </a:ext>
            </a:extLst>
          </p:cNvPr>
          <p:cNvSpPr txBox="1"/>
          <p:nvPr/>
        </p:nvSpPr>
        <p:spPr>
          <a:xfrm>
            <a:off x="5541105" y="5254907"/>
            <a:ext cx="933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Jessica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45EA9-2AEC-83D5-9A4B-F42F0536E322}"/>
              </a:ext>
            </a:extLst>
          </p:cNvPr>
          <p:cNvSpPr txBox="1"/>
          <p:nvPr/>
        </p:nvSpPr>
        <p:spPr>
          <a:xfrm>
            <a:off x="9090457" y="5254906"/>
            <a:ext cx="933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Yao</a:t>
            </a:r>
          </a:p>
        </p:txBody>
      </p:sp>
    </p:spTree>
    <p:extLst>
      <p:ext uri="{BB962C8B-B14F-4D97-AF65-F5344CB8AC3E}">
        <p14:creationId xmlns:p14="http://schemas.microsoft.com/office/powerpoint/2010/main" val="233794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AA2A-7A28-8ADD-71CF-C9B6102D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70618"/>
          </a:xfrm>
        </p:spPr>
        <p:txBody>
          <a:bodyPr/>
          <a:lstStyle/>
          <a:p>
            <a:r>
              <a:rPr lang="en-US"/>
              <a:t>Schedule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3FB208-E662-C353-8C6D-FC39A7975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627770"/>
            <a:ext cx="10183897" cy="4681590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CA" sz="2400" b="1">
                <a:solidFill>
                  <a:srgbClr val="002060"/>
                </a:solidFill>
              </a:rPr>
              <a:t>Part I: 8:15 AM – 10:15 PM</a:t>
            </a:r>
            <a:endParaRPr lang="en-CA" sz="2400">
              <a:solidFill>
                <a:srgbClr val="002060"/>
              </a:solidFill>
            </a:endParaRPr>
          </a:p>
          <a:p>
            <a:r>
              <a:rPr lang="en-CA" sz="2000" b="1"/>
              <a:t>8:15 – 8:30</a:t>
            </a:r>
            <a:r>
              <a:rPr lang="en-CA" sz="2000"/>
              <a:t>: Opening lecture (Jeff) </a:t>
            </a:r>
          </a:p>
          <a:p>
            <a:r>
              <a:rPr lang="en-CA" sz="2000" b="1"/>
              <a:t>8:30 – 8:50</a:t>
            </a:r>
            <a:r>
              <a:rPr lang="en-CA" sz="2000"/>
              <a:t>: Section 1: LC-MS spectral processing (</a:t>
            </a:r>
            <a:r>
              <a:rPr lang="en-CA" sz="2000" err="1"/>
              <a:t>Qiang</a:t>
            </a:r>
            <a:r>
              <a:rPr lang="en-CA" sz="2000"/>
              <a:t>)</a:t>
            </a:r>
          </a:p>
          <a:p>
            <a:pPr lvl="0"/>
            <a:r>
              <a:rPr lang="en-CA" sz="2000" b="1"/>
              <a:t>8:50 – 9:15</a:t>
            </a:r>
            <a:r>
              <a:rPr lang="en-CA" sz="2000"/>
              <a:t>: Section 1: Hands on</a:t>
            </a:r>
          </a:p>
          <a:p>
            <a:r>
              <a:rPr lang="en-CA" sz="2000" b="1"/>
              <a:t>9:20 – 9:45</a:t>
            </a:r>
            <a:r>
              <a:rPr lang="en-CA" sz="2000"/>
              <a:t>: Section 2: Stats I – simple experimental design (Jessica)</a:t>
            </a:r>
          </a:p>
          <a:p>
            <a:r>
              <a:rPr lang="en-CA" sz="2000" b="1"/>
              <a:t>9:45 – 10:15: </a:t>
            </a:r>
            <a:r>
              <a:rPr lang="en-CA" sz="2000"/>
              <a:t>Section 2 Hands on</a:t>
            </a:r>
          </a:p>
          <a:p>
            <a:endParaRPr lang="en-CA" sz="2400" b="1">
              <a:solidFill>
                <a:srgbClr val="2E2B21"/>
              </a:solidFill>
            </a:endParaRPr>
          </a:p>
          <a:p>
            <a:pPr marL="114300" indent="0">
              <a:buNone/>
            </a:pPr>
            <a:r>
              <a:rPr lang="en-CA" sz="2400" b="1">
                <a:solidFill>
                  <a:srgbClr val="002060"/>
                </a:solidFill>
              </a:rPr>
              <a:t>Part II: 10:30 AM – 12:30 PM</a:t>
            </a:r>
            <a:endParaRPr lang="en-CA" sz="2400">
              <a:solidFill>
                <a:srgbClr val="002060"/>
              </a:solidFill>
            </a:endParaRPr>
          </a:p>
          <a:p>
            <a:r>
              <a:rPr lang="en-CA" sz="2000" b="1"/>
              <a:t>10:30 – 10:50</a:t>
            </a:r>
            <a:r>
              <a:rPr lang="en-CA" sz="2000"/>
              <a:t>: Section 3: Functional analysis (Yao)</a:t>
            </a:r>
            <a:endParaRPr lang="en-CA" sz="2000" b="1"/>
          </a:p>
          <a:p>
            <a:r>
              <a:rPr lang="en-CA" sz="2000" b="1"/>
              <a:t>10:50 – 11:10</a:t>
            </a:r>
            <a:r>
              <a:rPr lang="en-CA" sz="2000"/>
              <a:t>: Section 3: Hands on</a:t>
            </a:r>
          </a:p>
          <a:p>
            <a:r>
              <a:rPr lang="en-CA" sz="2000" b="1"/>
              <a:t>11:15 – 11:40</a:t>
            </a:r>
            <a:r>
              <a:rPr lang="en-CA" sz="2000"/>
              <a:t>: Section 4: </a:t>
            </a:r>
            <a:r>
              <a:rPr lang="en-CA" sz="2100"/>
              <a:t>Stats II - c</a:t>
            </a:r>
            <a:r>
              <a:rPr lang="en-CA" sz="2000"/>
              <a:t>omplex experimental design (Jessica)</a:t>
            </a:r>
          </a:p>
          <a:p>
            <a:r>
              <a:rPr lang="en-CA" sz="2000" b="1"/>
              <a:t>11:40 – 12:15</a:t>
            </a:r>
            <a:r>
              <a:rPr lang="en-CA" sz="2000"/>
              <a:t>: Section 4: Hands on</a:t>
            </a:r>
          </a:p>
          <a:p>
            <a:r>
              <a:rPr lang="en-CA" sz="2000" b="1"/>
              <a:t>12:15 – 12:30</a:t>
            </a:r>
            <a:r>
              <a:rPr lang="en-CA" sz="2000"/>
              <a:t>: Summary (Jeff)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FE69-1399-6559-E116-E7CBAC0DF0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2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87DB-B22E-587C-A790-99A114C8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292" y="2719551"/>
            <a:ext cx="9351042" cy="141889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buSzPts val="4400"/>
            </a:pPr>
            <a:r>
              <a:rPr lang="en-US" sz="4800" b="1"/>
              <a:t>A Gentle Introduction to Key Concepts in ‘Omics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08ABC-5098-0169-FED7-8518CF693C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2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4400"/>
              <a:buFont typeface="Twentieth Century"/>
              <a:buNone/>
            </a:pPr>
            <a:r>
              <a:rPr lang="en-US" sz="4400" b="1" cap="none"/>
              <a:t>Omics &amp; multi-omics era</a:t>
            </a:r>
            <a:endParaRPr/>
          </a:p>
        </p:txBody>
      </p:sp>
      <p:sp>
        <p:nvSpPr>
          <p:cNvPr id="132" name="Google Shape;132;p2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4640" y="1948353"/>
            <a:ext cx="4254789" cy="395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909" y="1948353"/>
            <a:ext cx="4810441" cy="3834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999062" y="360237"/>
            <a:ext cx="74152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4400"/>
              <a:buFont typeface="Twentieth Century"/>
              <a:buNone/>
            </a:pPr>
            <a:r>
              <a:rPr lang="en-US" sz="4400" b="1" cap="none"/>
              <a:t>Two distinct challenges</a:t>
            </a:r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body" idx="1"/>
          </p:nvPr>
        </p:nvSpPr>
        <p:spPr>
          <a:xfrm>
            <a:off x="1287081" y="1726942"/>
            <a:ext cx="7823043" cy="437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 b="1"/>
              <a:t>Size challenge </a:t>
            </a:r>
            <a:r>
              <a:rPr lang="en-US" sz="2800"/>
              <a:t>(raw data)</a:t>
            </a:r>
            <a:endParaRPr/>
          </a:p>
          <a:p>
            <a:pPr marL="455676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-US" sz="2400"/>
              <a:t>Raw reads, spectra, images</a:t>
            </a:r>
            <a:endParaRPr/>
          </a:p>
          <a:p>
            <a:pPr marL="455676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-US" sz="2400"/>
              <a:t>Large (GB ~TB) </a:t>
            </a:r>
            <a:endParaRPr/>
          </a:p>
          <a:p>
            <a:pPr marL="455676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-US" sz="2400"/>
              <a:t>Large storage and computing resources</a:t>
            </a:r>
            <a:endParaRPr/>
          </a:p>
          <a:p>
            <a:pPr marL="91440" lvl="0" indent="-177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 "/>
            </a:pPr>
            <a:r>
              <a:rPr lang="en-US" sz="2800" b="1"/>
              <a:t>Complexity challenge</a:t>
            </a:r>
            <a:r>
              <a:rPr lang="en-US" sz="2800"/>
              <a:t> (feature table)</a:t>
            </a:r>
            <a:endParaRPr/>
          </a:p>
          <a:p>
            <a:pPr marL="455676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-US" sz="2400"/>
              <a:t>Feature </a:t>
            </a:r>
            <a:r>
              <a:rPr lang="en-US" sz="2400">
                <a:solidFill>
                  <a:srgbClr val="000000"/>
                </a:solidFill>
              </a:rPr>
              <a:t>table</a:t>
            </a:r>
            <a:r>
              <a:rPr lang="en-US" sz="2400"/>
              <a:t> (abundance, intensities)</a:t>
            </a:r>
            <a:endParaRPr/>
          </a:p>
          <a:p>
            <a:pPr marL="455676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-US" sz="2400"/>
              <a:t>Small (100s KB ~ MB)</a:t>
            </a:r>
            <a:endParaRPr/>
          </a:p>
          <a:p>
            <a:pPr marL="455676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-US" sz="2400"/>
              <a:t>High-dimensional, missing values</a:t>
            </a:r>
            <a:endParaRPr/>
          </a:p>
          <a:p>
            <a:pPr marL="455676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-US" sz="2400"/>
              <a:t>Data analysis starts here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166" name="Google Shape;166;p4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aphicFrame>
        <p:nvGraphicFramePr>
          <p:cNvPr id="167" name="Google Shape;167;p4"/>
          <p:cNvGraphicFramePr/>
          <p:nvPr/>
        </p:nvGraphicFramePr>
        <p:xfrm>
          <a:off x="8057320" y="4272619"/>
          <a:ext cx="1954000" cy="1200600"/>
        </p:xfrm>
        <a:graphic>
          <a:graphicData uri="http://schemas.openxmlformats.org/drawingml/2006/table">
            <a:tbl>
              <a:tblPr firstRow="1">
                <a:noFill/>
                <a:tableStyleId>{0764DD6D-918F-46CD-A17D-AEBB4C7A8090}</a:tableStyleId>
              </a:tblPr>
              <a:tblGrid>
                <a:gridCol w="24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4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672" y="2133519"/>
            <a:ext cx="1835232" cy="117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07F13-133F-384A-B7FC-EE5F3924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66" y="330504"/>
            <a:ext cx="10707098" cy="990600"/>
          </a:xfrm>
        </p:spPr>
        <p:txBody>
          <a:bodyPr>
            <a:normAutofit/>
          </a:bodyPr>
          <a:lstStyle/>
          <a:p>
            <a:r>
              <a:rPr lang="en-CA" sz="4000" b="1"/>
              <a:t>Omics data analytics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62C186-E55C-C845-8D48-8B13D8AE3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9"/>
          <a:stretch/>
        </p:blipFill>
        <p:spPr>
          <a:xfrm>
            <a:off x="1243250" y="1529783"/>
            <a:ext cx="9705500" cy="37984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DED4F-94BC-784E-855D-6A0C5959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6578CCE-85E1-6044-BADA-B13D3030B973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8AAEA4-AAF4-754E-B4B3-25BB7D350EE3}"/>
              </a:ext>
            </a:extLst>
          </p:cNvPr>
          <p:cNvSpPr/>
          <p:nvPr/>
        </p:nvSpPr>
        <p:spPr>
          <a:xfrm>
            <a:off x="1959558" y="5441324"/>
            <a:ext cx="1177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Raw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8618E-544D-3D48-81B1-EF6B87B8667E}"/>
              </a:ext>
            </a:extLst>
          </p:cNvPr>
          <p:cNvSpPr/>
          <p:nvPr/>
        </p:nvSpPr>
        <p:spPr>
          <a:xfrm>
            <a:off x="4245136" y="5478858"/>
            <a:ext cx="1297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Data 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3E0DC-57C9-E743-833B-F06504652DB9}"/>
              </a:ext>
            </a:extLst>
          </p:cNvPr>
          <p:cNvSpPr/>
          <p:nvPr/>
        </p:nvSpPr>
        <p:spPr>
          <a:xfrm>
            <a:off x="6649715" y="5441324"/>
            <a:ext cx="1550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Distilled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8855A-65AF-8C49-8D96-21BED12D37B7}"/>
              </a:ext>
            </a:extLst>
          </p:cNvPr>
          <p:cNvSpPr/>
          <p:nvPr/>
        </p:nvSpPr>
        <p:spPr>
          <a:xfrm>
            <a:off x="9158934" y="5441324"/>
            <a:ext cx="901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1446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>
            <a:spLocks noGrp="1"/>
          </p:cNvSpPr>
          <p:nvPr>
            <p:ph type="title"/>
          </p:nvPr>
        </p:nvSpPr>
        <p:spPr>
          <a:xfrm>
            <a:off x="1173892" y="325307"/>
            <a:ext cx="9301316" cy="114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en-US" sz="4000" b="1" cap="none">
                <a:solidFill>
                  <a:schemeClr val="dk1"/>
                </a:solidFill>
              </a:rPr>
              <a:t>Omics Data Analysis (in a nutshell)</a:t>
            </a:r>
            <a:endParaRPr/>
          </a:p>
        </p:txBody>
      </p:sp>
      <p:sp>
        <p:nvSpPr>
          <p:cNvPr id="231" name="Google Shape;231;p8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2" name="Google Shape;232;p8"/>
          <p:cNvSpPr/>
          <p:nvPr/>
        </p:nvSpPr>
        <p:spPr>
          <a:xfrm rot="5400000">
            <a:off x="3880914" y="3846684"/>
            <a:ext cx="536713" cy="975134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rgbClr val="C4C3C0"/>
          </a:solidFill>
          <a:ln w="15875" cap="flat" cmpd="sng">
            <a:solidFill>
              <a:srgbClr val="5652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8"/>
          <p:cNvGrpSpPr/>
          <p:nvPr/>
        </p:nvGrpSpPr>
        <p:grpSpPr>
          <a:xfrm>
            <a:off x="934991" y="1754975"/>
            <a:ext cx="1968752" cy="914400"/>
            <a:chOff x="404669" y="290398"/>
            <a:chExt cx="1968752" cy="1021887"/>
          </a:xfrm>
        </p:grpSpPr>
        <p:sp>
          <p:nvSpPr>
            <p:cNvPr id="234" name="Google Shape;234;p8"/>
            <p:cNvSpPr/>
            <p:nvPr/>
          </p:nvSpPr>
          <p:spPr>
            <a:xfrm>
              <a:off x="404669" y="290398"/>
              <a:ext cx="1968752" cy="1021887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5875" cap="flat" cmpd="sng">
              <a:solidFill>
                <a:srgbClr val="D8D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447238" y="326982"/>
              <a:ext cx="1847385" cy="941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Raw data preprocessing</a:t>
              </a:r>
              <a:endParaRPr/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3195146" y="1648353"/>
            <a:ext cx="2825515" cy="1113811"/>
            <a:chOff x="2262103" y="157360"/>
            <a:chExt cx="2088899" cy="1113811"/>
          </a:xfrm>
        </p:grpSpPr>
        <p:sp>
          <p:nvSpPr>
            <p:cNvPr id="237" name="Google Shape;237;p8"/>
            <p:cNvSpPr/>
            <p:nvPr/>
          </p:nvSpPr>
          <p:spPr>
            <a:xfrm>
              <a:off x="2335498" y="157360"/>
              <a:ext cx="2015504" cy="1113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2262103" y="157360"/>
              <a:ext cx="1716039" cy="1113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9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From raw spectra to a data table</a:t>
              </a:r>
              <a:endParaRPr sz="1600" b="1" i="0" u="none" strike="noStrike" cap="none">
                <a:solidFill>
                  <a:srgbClr val="00009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39" name="Google Shape;239;p8"/>
          <p:cNvGrpSpPr/>
          <p:nvPr/>
        </p:nvGrpSpPr>
        <p:grpSpPr>
          <a:xfrm>
            <a:off x="4781234" y="4060111"/>
            <a:ext cx="2321171" cy="1016247"/>
            <a:chOff x="2204929" y="1609119"/>
            <a:chExt cx="1840477" cy="1227262"/>
          </a:xfrm>
        </p:grpSpPr>
        <p:sp>
          <p:nvSpPr>
            <p:cNvPr id="240" name="Google Shape;240;p8"/>
            <p:cNvSpPr/>
            <p:nvPr/>
          </p:nvSpPr>
          <p:spPr>
            <a:xfrm>
              <a:off x="2204929" y="1609119"/>
              <a:ext cx="1840477" cy="1227262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5875" cap="flat" cmpd="sng">
              <a:solidFill>
                <a:srgbClr val="D8D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2275773" y="1656157"/>
              <a:ext cx="1734152" cy="1089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Statistical analysis &amp; visualization</a:t>
              </a:r>
              <a:endParaRPr/>
            </a:p>
          </p:txBody>
        </p:sp>
      </p:grpSp>
      <p:sp>
        <p:nvSpPr>
          <p:cNvPr id="242" name="Google Shape;242;p8"/>
          <p:cNvSpPr/>
          <p:nvPr/>
        </p:nvSpPr>
        <p:spPr>
          <a:xfrm>
            <a:off x="6689955" y="3674828"/>
            <a:ext cx="2456309" cy="111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8"/>
          <p:cNvGrpSpPr/>
          <p:nvPr/>
        </p:nvGrpSpPr>
        <p:grpSpPr>
          <a:xfrm>
            <a:off x="7504055" y="5281787"/>
            <a:ext cx="2192061" cy="865232"/>
            <a:chOff x="3726108" y="3121969"/>
            <a:chExt cx="2192061" cy="1019072"/>
          </a:xfrm>
        </p:grpSpPr>
        <p:sp>
          <p:nvSpPr>
            <p:cNvPr id="244" name="Google Shape;244;p8"/>
            <p:cNvSpPr/>
            <p:nvPr/>
          </p:nvSpPr>
          <p:spPr>
            <a:xfrm>
              <a:off x="3726108" y="3121969"/>
              <a:ext cx="2192061" cy="1019072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5875" cap="flat" cmpd="sng">
              <a:solidFill>
                <a:srgbClr val="D8D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3876024" y="3189256"/>
              <a:ext cx="1834184" cy="896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Functional interpretation</a:t>
              </a:r>
              <a:endParaRPr/>
            </a:p>
          </p:txBody>
        </p:sp>
      </p:grpSp>
      <p:sp>
        <p:nvSpPr>
          <p:cNvPr id="246" name="Google Shape;246;p8"/>
          <p:cNvSpPr/>
          <p:nvPr/>
        </p:nvSpPr>
        <p:spPr>
          <a:xfrm>
            <a:off x="9797129" y="5120999"/>
            <a:ext cx="2013872" cy="115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ctr" anchorCtr="0">
            <a:no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9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Insights &amp; hypothesis</a:t>
            </a:r>
            <a:endParaRPr sz="1600" b="1" i="0" u="none" strike="noStrike" cap="none">
              <a:solidFill>
                <a:srgbClr val="00009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" name="Google Shape;247;p8"/>
          <p:cNvSpPr/>
          <p:nvPr/>
        </p:nvSpPr>
        <p:spPr>
          <a:xfrm rot="5400000">
            <a:off x="1877763" y="2586606"/>
            <a:ext cx="504717" cy="94862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rgbClr val="C4C3C0"/>
          </a:solidFill>
          <a:ln w="15875" cap="flat" cmpd="sng">
            <a:solidFill>
              <a:srgbClr val="5652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8"/>
          <p:cNvGrpSpPr/>
          <p:nvPr/>
        </p:nvGrpSpPr>
        <p:grpSpPr>
          <a:xfrm>
            <a:off x="2688737" y="2846881"/>
            <a:ext cx="2321171" cy="1103038"/>
            <a:chOff x="404669" y="290398"/>
            <a:chExt cx="1968752" cy="1021887"/>
          </a:xfrm>
        </p:grpSpPr>
        <p:sp>
          <p:nvSpPr>
            <p:cNvPr id="249" name="Google Shape;249;p8"/>
            <p:cNvSpPr/>
            <p:nvPr/>
          </p:nvSpPr>
          <p:spPr>
            <a:xfrm>
              <a:off x="404669" y="290398"/>
              <a:ext cx="1968752" cy="1021887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5875" cap="flat" cmpd="sng">
              <a:solidFill>
                <a:srgbClr val="D8D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471952" y="299363"/>
              <a:ext cx="1847385" cy="941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Data processing &amp; normalization</a:t>
              </a:r>
              <a:endParaRPr/>
            </a:p>
          </p:txBody>
        </p:sp>
      </p:grpSp>
      <p:grpSp>
        <p:nvGrpSpPr>
          <p:cNvPr id="251" name="Google Shape;251;p8"/>
          <p:cNvGrpSpPr/>
          <p:nvPr/>
        </p:nvGrpSpPr>
        <p:grpSpPr>
          <a:xfrm>
            <a:off x="5152485" y="2777330"/>
            <a:ext cx="3133872" cy="1113811"/>
            <a:chOff x="2262103" y="157360"/>
            <a:chExt cx="2439977" cy="1113811"/>
          </a:xfrm>
        </p:grpSpPr>
        <p:sp>
          <p:nvSpPr>
            <p:cNvPr id="252" name="Google Shape;252;p8"/>
            <p:cNvSpPr/>
            <p:nvPr/>
          </p:nvSpPr>
          <p:spPr>
            <a:xfrm>
              <a:off x="2335498" y="157360"/>
              <a:ext cx="2015504" cy="1113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262103" y="157360"/>
              <a:ext cx="2439977" cy="1113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9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Prepare data table for analysis</a:t>
              </a:r>
              <a:endParaRPr sz="1600" b="1" i="0" u="none" strike="noStrike" cap="none">
                <a:solidFill>
                  <a:srgbClr val="00009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54" name="Google Shape;254;p8"/>
          <p:cNvGrpSpPr/>
          <p:nvPr/>
        </p:nvGrpSpPr>
        <p:grpSpPr>
          <a:xfrm>
            <a:off x="7295288" y="3862297"/>
            <a:ext cx="3268721" cy="1113811"/>
            <a:chOff x="2262103" y="157360"/>
            <a:chExt cx="2439977" cy="1113811"/>
          </a:xfrm>
        </p:grpSpPr>
        <p:sp>
          <p:nvSpPr>
            <p:cNvPr id="255" name="Google Shape;255;p8"/>
            <p:cNvSpPr/>
            <p:nvPr/>
          </p:nvSpPr>
          <p:spPr>
            <a:xfrm>
              <a:off x="2335498" y="157360"/>
              <a:ext cx="2015504" cy="1113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262103" y="157360"/>
              <a:ext cx="2439977" cy="1113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9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Significant features &amp; patterns</a:t>
              </a:r>
              <a:endParaRPr sz="1600" b="1" i="0" u="none" strike="noStrike" cap="none">
                <a:solidFill>
                  <a:srgbClr val="00009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57" name="Google Shape;257;p8"/>
          <p:cNvSpPr/>
          <p:nvPr/>
        </p:nvSpPr>
        <p:spPr>
          <a:xfrm rot="5400000">
            <a:off x="6637688" y="5031568"/>
            <a:ext cx="536713" cy="975134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rgbClr val="C4C3C0"/>
          </a:solidFill>
          <a:ln w="15875" cap="flat" cmpd="sng">
            <a:solidFill>
              <a:srgbClr val="5652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Integral</vt:lpstr>
      <vt:lpstr>Spectra processing, statistical analysis and functional integration using MetaboAnalyst 5.0 </vt:lpstr>
      <vt:lpstr>Acknowledgements</vt:lpstr>
      <vt:lpstr>Your TAs</vt:lpstr>
      <vt:lpstr>Schedule </vt:lpstr>
      <vt:lpstr>A Gentle Introduction to Key Concepts in ‘Omics Data Analysis</vt:lpstr>
      <vt:lpstr>Omics &amp; multi-omics era</vt:lpstr>
      <vt:lpstr>Two distinct challenges</vt:lpstr>
      <vt:lpstr>Omics data analytics framework</vt:lpstr>
      <vt:lpstr>Omics Data Analysis (in a nutshell)</vt:lpstr>
      <vt:lpstr>Common steps in omics workflow </vt:lpstr>
      <vt:lpstr>Don’t forget biology &amp; context</vt:lpstr>
      <vt:lpstr>Journey of MetaboAnalyst </vt:lpstr>
      <vt:lpstr>User Traffic (Google Analytics)</vt:lpstr>
      <vt:lpstr>MetaboAnalyst 5.0 Modules</vt:lpstr>
      <vt:lpstr>Detailed protocols </vt:lpstr>
      <vt:lpstr>Logistics</vt:lpstr>
      <vt:lpstr>MetaboAnalyst 5.0 Workshop Checklist</vt:lpstr>
      <vt:lpstr>Cautions &amp; Recommendations</vt:lpstr>
      <vt:lpstr>Group forming</vt:lpstr>
      <vt:lpstr>https://omicsforum.ca</vt:lpstr>
      <vt:lpstr>Schedule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Gentle Introduction to MetaboAnalyst 5.0</dc:title>
  <dc:creator>Jianguo Xia, Prof.</dc:creator>
  <cp:revision>1</cp:revision>
  <dcterms:created xsi:type="dcterms:W3CDTF">2022-06-02T13:29:47Z</dcterms:created>
  <dcterms:modified xsi:type="dcterms:W3CDTF">2023-06-18T22:27:16Z</dcterms:modified>
</cp:coreProperties>
</file>